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9" r:id="rId4"/>
    <p:sldId id="265" r:id="rId5"/>
    <p:sldId id="267" r:id="rId6"/>
    <p:sldId id="274" r:id="rId7"/>
    <p:sldId id="275" r:id="rId8"/>
    <p:sldId id="263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3771D-64CE-4B88-97B5-4AB6149BCCA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47F9C-18F7-4A74-B05C-DB097409ADC7}">
      <dgm:prSet phldrT="[Текст]"/>
      <dgm:spPr/>
      <dgm:t>
        <a:bodyPr/>
        <a:lstStyle/>
        <a:p>
          <a:r>
            <a:rPr lang="ru-RU" dirty="0" smtClean="0"/>
            <a:t>Стадии ОЖЦ</a:t>
          </a:r>
          <a:endParaRPr lang="ru-RU" dirty="0"/>
        </a:p>
      </dgm:t>
    </dgm:pt>
    <dgm:pt modelId="{4E4A6AAB-611D-4BB1-B0AD-D5B12F667D5F}" type="parTrans" cxnId="{0C5D3F56-5AA8-435D-A2D2-C3A87F35E75C}">
      <dgm:prSet/>
      <dgm:spPr/>
      <dgm:t>
        <a:bodyPr/>
        <a:lstStyle/>
        <a:p>
          <a:endParaRPr lang="ru-RU"/>
        </a:p>
      </dgm:t>
    </dgm:pt>
    <dgm:pt modelId="{99A55ABF-79A8-4270-B4C3-8BC9DB1B70C5}" type="sibTrans" cxnId="{0C5D3F56-5AA8-435D-A2D2-C3A87F35E75C}">
      <dgm:prSet/>
      <dgm:spPr/>
      <dgm:t>
        <a:bodyPr/>
        <a:lstStyle/>
        <a:p>
          <a:endParaRPr lang="ru-RU"/>
        </a:p>
      </dgm:t>
    </dgm:pt>
    <dgm:pt modelId="{F8EC5104-05A7-4AC2-9547-D95584C54994}">
      <dgm:prSet phldrT="[Текст]" custT="1"/>
      <dgm:spPr/>
      <dgm:t>
        <a:bodyPr/>
        <a:lstStyle/>
        <a:p>
          <a:r>
            <a:rPr lang="ru-RU" sz="1400" dirty="0" smtClean="0"/>
            <a:t>Определение цели и области действия</a:t>
          </a:r>
          <a:endParaRPr lang="ru-RU" sz="1400" dirty="0"/>
        </a:p>
      </dgm:t>
    </dgm:pt>
    <dgm:pt modelId="{1025C126-9EAB-4883-83CB-C6F2AC4983B8}" type="parTrans" cxnId="{8C232F2B-6965-4782-B2F7-EB07EA7A938F}">
      <dgm:prSet/>
      <dgm:spPr/>
      <dgm:t>
        <a:bodyPr/>
        <a:lstStyle/>
        <a:p>
          <a:endParaRPr lang="ru-RU"/>
        </a:p>
      </dgm:t>
    </dgm:pt>
    <dgm:pt modelId="{6BF1648F-549B-4F82-A814-C842ED0F192A}" type="sibTrans" cxnId="{8C232F2B-6965-4782-B2F7-EB07EA7A938F}">
      <dgm:prSet/>
      <dgm:spPr/>
      <dgm:t>
        <a:bodyPr/>
        <a:lstStyle/>
        <a:p>
          <a:endParaRPr lang="ru-RU"/>
        </a:p>
      </dgm:t>
    </dgm:pt>
    <dgm:pt modelId="{69855233-6033-4150-9728-376AB2961EFF}">
      <dgm:prSet phldrT="[Текст]" custT="1"/>
      <dgm:spPr/>
      <dgm:t>
        <a:bodyPr/>
        <a:lstStyle/>
        <a:p>
          <a:r>
            <a:rPr lang="ru-RU" sz="1400" dirty="0" smtClean="0"/>
            <a:t>Интерпретация жизненного цикла</a:t>
          </a:r>
          <a:endParaRPr lang="ru-RU" sz="1400" dirty="0"/>
        </a:p>
      </dgm:t>
    </dgm:pt>
    <dgm:pt modelId="{2D76A27E-C49C-453A-93DC-8D4E40FAE293}" type="parTrans" cxnId="{83FA5AA0-A387-4E34-B94F-13F90C313A67}">
      <dgm:prSet/>
      <dgm:spPr/>
      <dgm:t>
        <a:bodyPr/>
        <a:lstStyle/>
        <a:p>
          <a:endParaRPr lang="ru-RU"/>
        </a:p>
      </dgm:t>
    </dgm:pt>
    <dgm:pt modelId="{F7B88CF1-DB3B-42B5-A1C9-76A539CC48FA}" type="sibTrans" cxnId="{83FA5AA0-A387-4E34-B94F-13F90C313A67}">
      <dgm:prSet/>
      <dgm:spPr/>
      <dgm:t>
        <a:bodyPr/>
        <a:lstStyle/>
        <a:p>
          <a:endParaRPr lang="ru-RU"/>
        </a:p>
      </dgm:t>
    </dgm:pt>
    <dgm:pt modelId="{1670296B-CCF6-4789-A420-77E436BCEBB4}">
      <dgm:prSet custT="1"/>
      <dgm:spPr/>
      <dgm:t>
        <a:bodyPr/>
        <a:lstStyle/>
        <a:p>
          <a:r>
            <a:rPr lang="ru-RU" sz="1400" dirty="0" smtClean="0"/>
            <a:t>Инвентаризационный анализ</a:t>
          </a:r>
          <a:endParaRPr lang="ru-RU" sz="1400" dirty="0"/>
        </a:p>
      </dgm:t>
    </dgm:pt>
    <dgm:pt modelId="{D4EFAEAB-EDE0-49F2-98CD-BD5C4FB2CF89}" type="parTrans" cxnId="{57C8CF99-CA57-4CE9-A3D1-7AE4C073F4B6}">
      <dgm:prSet/>
      <dgm:spPr/>
      <dgm:t>
        <a:bodyPr/>
        <a:lstStyle/>
        <a:p>
          <a:endParaRPr lang="ru-RU"/>
        </a:p>
      </dgm:t>
    </dgm:pt>
    <dgm:pt modelId="{4C5C547C-0FB7-4DAD-8C03-D3AE624FD9EC}" type="sibTrans" cxnId="{57C8CF99-CA57-4CE9-A3D1-7AE4C073F4B6}">
      <dgm:prSet/>
      <dgm:spPr/>
      <dgm:t>
        <a:bodyPr/>
        <a:lstStyle/>
        <a:p>
          <a:endParaRPr lang="ru-RU"/>
        </a:p>
      </dgm:t>
    </dgm:pt>
    <dgm:pt modelId="{A29E50EE-00F6-401B-B1D6-785ED5BA33C5}">
      <dgm:prSet custT="1"/>
      <dgm:spPr/>
      <dgm:t>
        <a:bodyPr/>
        <a:lstStyle/>
        <a:p>
          <a:r>
            <a:rPr lang="ru-RU" sz="1400" dirty="0" smtClean="0"/>
            <a:t>Оценка воздействия жизненного цикла</a:t>
          </a:r>
          <a:endParaRPr lang="ru-RU" sz="1400" dirty="0"/>
        </a:p>
      </dgm:t>
    </dgm:pt>
    <dgm:pt modelId="{A572EE32-E7E0-4FFE-9BEE-322DB3480D08}" type="parTrans" cxnId="{F5370F9E-F306-444A-BD0C-978860A14A34}">
      <dgm:prSet/>
      <dgm:spPr/>
      <dgm:t>
        <a:bodyPr/>
        <a:lstStyle/>
        <a:p>
          <a:endParaRPr lang="ru-RU"/>
        </a:p>
      </dgm:t>
    </dgm:pt>
    <dgm:pt modelId="{F91D0B4D-2C5B-4D5D-A3BA-87C8026317CF}" type="sibTrans" cxnId="{F5370F9E-F306-444A-BD0C-978860A14A34}">
      <dgm:prSet/>
      <dgm:spPr/>
      <dgm:t>
        <a:bodyPr/>
        <a:lstStyle/>
        <a:p>
          <a:endParaRPr lang="ru-RU"/>
        </a:p>
      </dgm:t>
    </dgm:pt>
    <dgm:pt modelId="{AADCDF58-CAE2-4E4D-87A9-5C4E7DFE992F}" type="pres">
      <dgm:prSet presAssocID="{D883771D-64CE-4B88-97B5-4AB6149BCC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448738-25C8-415A-A52D-A42ED72CB3A2}" type="pres">
      <dgm:prSet presAssocID="{3A047F9C-18F7-4A74-B05C-DB097409ADC7}" presName="root" presStyleCnt="0"/>
      <dgm:spPr/>
      <dgm:t>
        <a:bodyPr/>
        <a:lstStyle/>
        <a:p>
          <a:endParaRPr lang="ru-RU"/>
        </a:p>
      </dgm:t>
    </dgm:pt>
    <dgm:pt modelId="{4FC18027-5618-4FD3-B53A-56D01F853D74}" type="pres">
      <dgm:prSet presAssocID="{3A047F9C-18F7-4A74-B05C-DB097409ADC7}" presName="rootComposite" presStyleCnt="0"/>
      <dgm:spPr/>
      <dgm:t>
        <a:bodyPr/>
        <a:lstStyle/>
        <a:p>
          <a:endParaRPr lang="ru-RU"/>
        </a:p>
      </dgm:t>
    </dgm:pt>
    <dgm:pt modelId="{61C6EDEE-BE6C-4A10-8F4C-E9E7887B1982}" type="pres">
      <dgm:prSet presAssocID="{3A047F9C-18F7-4A74-B05C-DB097409ADC7}" presName="rootText" presStyleLbl="node1" presStyleIdx="0" presStyleCnt="1" custScaleX="184276"/>
      <dgm:spPr/>
      <dgm:t>
        <a:bodyPr/>
        <a:lstStyle/>
        <a:p>
          <a:endParaRPr lang="ru-RU"/>
        </a:p>
      </dgm:t>
    </dgm:pt>
    <dgm:pt modelId="{7467349F-336C-4DBA-B432-8CF9D250AF2F}" type="pres">
      <dgm:prSet presAssocID="{3A047F9C-18F7-4A74-B05C-DB097409ADC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23C7553-5F0A-4F99-819A-82F9B00DA4EA}" type="pres">
      <dgm:prSet presAssocID="{3A047F9C-18F7-4A74-B05C-DB097409ADC7}" presName="childShape" presStyleCnt="0"/>
      <dgm:spPr/>
      <dgm:t>
        <a:bodyPr/>
        <a:lstStyle/>
        <a:p>
          <a:endParaRPr lang="ru-RU"/>
        </a:p>
      </dgm:t>
    </dgm:pt>
    <dgm:pt modelId="{C7F005F2-64B6-43C6-91D7-66FA4B29BBE2}" type="pres">
      <dgm:prSet presAssocID="{1025C126-9EAB-4883-83CB-C6F2AC4983B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A82E2FF-D0C1-4560-B7C5-BE3F3605CE09}" type="pres">
      <dgm:prSet presAssocID="{F8EC5104-05A7-4AC2-9547-D95584C54994}" presName="childText" presStyleLbl="bgAcc1" presStyleIdx="0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62694-D9BB-483F-BCC4-FA01F1F0D430}" type="pres">
      <dgm:prSet presAssocID="{D4EFAEAB-EDE0-49F2-98CD-BD5C4FB2CF8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65C52BC-9AB6-4E9E-9FE3-ABE6360F75F4}" type="pres">
      <dgm:prSet presAssocID="{1670296B-CCF6-4789-A420-77E436BCEBB4}" presName="childText" presStyleLbl="bgAcc1" presStyleIdx="1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B29A0-41A9-414A-B388-8F05447AF8AC}" type="pres">
      <dgm:prSet presAssocID="{A572EE32-E7E0-4FFE-9BEE-322DB3480D0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C968BB5-0065-4637-AE02-01A0C40B09B2}" type="pres">
      <dgm:prSet presAssocID="{A29E50EE-00F6-401B-B1D6-785ED5BA33C5}" presName="childText" presStyleLbl="bgAcc1" presStyleIdx="2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E7C2D-9972-4E1C-B365-48464B64E600}" type="pres">
      <dgm:prSet presAssocID="{2D76A27E-C49C-453A-93DC-8D4E40FAE29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D1A40AF-2D42-40EE-ACF9-E67B8014A83B}" type="pres">
      <dgm:prSet presAssocID="{69855233-6033-4150-9728-376AB2961EFF}" presName="childText" presStyleLbl="bgAcc1" presStyleIdx="3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64996-78FD-4C7C-BF8F-A6B0ED912044}" type="presOf" srcId="{A29E50EE-00F6-401B-B1D6-785ED5BA33C5}" destId="{EC968BB5-0065-4637-AE02-01A0C40B09B2}" srcOrd="0" destOrd="0" presId="urn:microsoft.com/office/officeart/2005/8/layout/hierarchy3"/>
    <dgm:cxn modelId="{2865E965-ECE8-4CD0-9835-E890A8F9C883}" type="presOf" srcId="{3A047F9C-18F7-4A74-B05C-DB097409ADC7}" destId="{7467349F-336C-4DBA-B432-8CF9D250AF2F}" srcOrd="1" destOrd="0" presId="urn:microsoft.com/office/officeart/2005/8/layout/hierarchy3"/>
    <dgm:cxn modelId="{F5370F9E-F306-444A-BD0C-978860A14A34}" srcId="{3A047F9C-18F7-4A74-B05C-DB097409ADC7}" destId="{A29E50EE-00F6-401B-B1D6-785ED5BA33C5}" srcOrd="2" destOrd="0" parTransId="{A572EE32-E7E0-4FFE-9BEE-322DB3480D08}" sibTransId="{F91D0B4D-2C5B-4D5D-A3BA-87C8026317CF}"/>
    <dgm:cxn modelId="{2EFA8625-0C59-4BDC-B7F1-D85A15AB3CCB}" type="presOf" srcId="{1025C126-9EAB-4883-83CB-C6F2AC4983B8}" destId="{C7F005F2-64B6-43C6-91D7-66FA4B29BBE2}" srcOrd="0" destOrd="0" presId="urn:microsoft.com/office/officeart/2005/8/layout/hierarchy3"/>
    <dgm:cxn modelId="{F478EAB2-2E9E-4A41-A9B9-2BA9699487D6}" type="presOf" srcId="{A572EE32-E7E0-4FFE-9BEE-322DB3480D08}" destId="{C69B29A0-41A9-414A-B388-8F05447AF8AC}" srcOrd="0" destOrd="0" presId="urn:microsoft.com/office/officeart/2005/8/layout/hierarchy3"/>
    <dgm:cxn modelId="{8110EFC1-2049-4894-8136-7027BA180C66}" type="presOf" srcId="{D883771D-64CE-4B88-97B5-4AB6149BCCA4}" destId="{AADCDF58-CAE2-4E4D-87A9-5C4E7DFE992F}" srcOrd="0" destOrd="0" presId="urn:microsoft.com/office/officeart/2005/8/layout/hierarchy3"/>
    <dgm:cxn modelId="{8C232F2B-6965-4782-B2F7-EB07EA7A938F}" srcId="{3A047F9C-18F7-4A74-B05C-DB097409ADC7}" destId="{F8EC5104-05A7-4AC2-9547-D95584C54994}" srcOrd="0" destOrd="0" parTransId="{1025C126-9EAB-4883-83CB-C6F2AC4983B8}" sibTransId="{6BF1648F-549B-4F82-A814-C842ED0F192A}"/>
    <dgm:cxn modelId="{D86B56D8-6F09-402E-8378-4BF7DC04F478}" type="presOf" srcId="{2D76A27E-C49C-453A-93DC-8D4E40FAE293}" destId="{0E2E7C2D-9972-4E1C-B365-48464B64E600}" srcOrd="0" destOrd="0" presId="urn:microsoft.com/office/officeart/2005/8/layout/hierarchy3"/>
    <dgm:cxn modelId="{485015D7-5DE7-4205-9B93-77EC67CEE09C}" type="presOf" srcId="{3A047F9C-18F7-4A74-B05C-DB097409ADC7}" destId="{61C6EDEE-BE6C-4A10-8F4C-E9E7887B1982}" srcOrd="0" destOrd="0" presId="urn:microsoft.com/office/officeart/2005/8/layout/hierarchy3"/>
    <dgm:cxn modelId="{EB40A074-9039-48D2-B0B3-9EAFFFABC205}" type="presOf" srcId="{D4EFAEAB-EDE0-49F2-98CD-BD5C4FB2CF89}" destId="{F1562694-D9BB-483F-BCC4-FA01F1F0D430}" srcOrd="0" destOrd="0" presId="urn:microsoft.com/office/officeart/2005/8/layout/hierarchy3"/>
    <dgm:cxn modelId="{83FA5AA0-A387-4E34-B94F-13F90C313A67}" srcId="{3A047F9C-18F7-4A74-B05C-DB097409ADC7}" destId="{69855233-6033-4150-9728-376AB2961EFF}" srcOrd="3" destOrd="0" parTransId="{2D76A27E-C49C-453A-93DC-8D4E40FAE293}" sibTransId="{F7B88CF1-DB3B-42B5-A1C9-76A539CC48FA}"/>
    <dgm:cxn modelId="{86AB4DE9-A320-476E-B7D3-CDB156B8A5CC}" type="presOf" srcId="{1670296B-CCF6-4789-A420-77E436BCEBB4}" destId="{765C52BC-9AB6-4E9E-9FE3-ABE6360F75F4}" srcOrd="0" destOrd="0" presId="urn:microsoft.com/office/officeart/2005/8/layout/hierarchy3"/>
    <dgm:cxn modelId="{57C8CF99-CA57-4CE9-A3D1-7AE4C073F4B6}" srcId="{3A047F9C-18F7-4A74-B05C-DB097409ADC7}" destId="{1670296B-CCF6-4789-A420-77E436BCEBB4}" srcOrd="1" destOrd="0" parTransId="{D4EFAEAB-EDE0-49F2-98CD-BD5C4FB2CF89}" sibTransId="{4C5C547C-0FB7-4DAD-8C03-D3AE624FD9EC}"/>
    <dgm:cxn modelId="{0C5D3F56-5AA8-435D-A2D2-C3A87F35E75C}" srcId="{D883771D-64CE-4B88-97B5-4AB6149BCCA4}" destId="{3A047F9C-18F7-4A74-B05C-DB097409ADC7}" srcOrd="0" destOrd="0" parTransId="{4E4A6AAB-611D-4BB1-B0AD-D5B12F667D5F}" sibTransId="{99A55ABF-79A8-4270-B4C3-8BC9DB1B70C5}"/>
    <dgm:cxn modelId="{82123162-FE52-4196-888D-74D75F39166E}" type="presOf" srcId="{69855233-6033-4150-9728-376AB2961EFF}" destId="{DD1A40AF-2D42-40EE-ACF9-E67B8014A83B}" srcOrd="0" destOrd="0" presId="urn:microsoft.com/office/officeart/2005/8/layout/hierarchy3"/>
    <dgm:cxn modelId="{50223057-F92A-4C36-896E-EC6B9A8317F1}" type="presOf" srcId="{F8EC5104-05A7-4AC2-9547-D95584C54994}" destId="{3A82E2FF-D0C1-4560-B7C5-BE3F3605CE09}" srcOrd="0" destOrd="0" presId="urn:microsoft.com/office/officeart/2005/8/layout/hierarchy3"/>
    <dgm:cxn modelId="{F4EFA473-924F-404E-AB13-89EC48A240EE}" type="presParOf" srcId="{AADCDF58-CAE2-4E4D-87A9-5C4E7DFE992F}" destId="{E5448738-25C8-415A-A52D-A42ED72CB3A2}" srcOrd="0" destOrd="0" presId="urn:microsoft.com/office/officeart/2005/8/layout/hierarchy3"/>
    <dgm:cxn modelId="{F585E404-E6BC-43D1-A951-E3159E2779ED}" type="presParOf" srcId="{E5448738-25C8-415A-A52D-A42ED72CB3A2}" destId="{4FC18027-5618-4FD3-B53A-56D01F853D74}" srcOrd="0" destOrd="0" presId="urn:microsoft.com/office/officeart/2005/8/layout/hierarchy3"/>
    <dgm:cxn modelId="{103FEFE3-964D-4299-81A0-3C5C7433D974}" type="presParOf" srcId="{4FC18027-5618-4FD3-B53A-56D01F853D74}" destId="{61C6EDEE-BE6C-4A10-8F4C-E9E7887B1982}" srcOrd="0" destOrd="0" presId="urn:microsoft.com/office/officeart/2005/8/layout/hierarchy3"/>
    <dgm:cxn modelId="{3967FD8E-00F4-4A7E-AF77-13C16C0E7049}" type="presParOf" srcId="{4FC18027-5618-4FD3-B53A-56D01F853D74}" destId="{7467349F-336C-4DBA-B432-8CF9D250AF2F}" srcOrd="1" destOrd="0" presId="urn:microsoft.com/office/officeart/2005/8/layout/hierarchy3"/>
    <dgm:cxn modelId="{25DD09A5-A229-429A-8EBE-AB551E6A5F61}" type="presParOf" srcId="{E5448738-25C8-415A-A52D-A42ED72CB3A2}" destId="{223C7553-5F0A-4F99-819A-82F9B00DA4EA}" srcOrd="1" destOrd="0" presId="urn:microsoft.com/office/officeart/2005/8/layout/hierarchy3"/>
    <dgm:cxn modelId="{78708A46-7191-47AB-9ABD-23C9560E4577}" type="presParOf" srcId="{223C7553-5F0A-4F99-819A-82F9B00DA4EA}" destId="{C7F005F2-64B6-43C6-91D7-66FA4B29BBE2}" srcOrd="0" destOrd="0" presId="urn:microsoft.com/office/officeart/2005/8/layout/hierarchy3"/>
    <dgm:cxn modelId="{AED8B70A-1F77-4DBE-87E9-02DB1D40192D}" type="presParOf" srcId="{223C7553-5F0A-4F99-819A-82F9B00DA4EA}" destId="{3A82E2FF-D0C1-4560-B7C5-BE3F3605CE09}" srcOrd="1" destOrd="0" presId="urn:microsoft.com/office/officeart/2005/8/layout/hierarchy3"/>
    <dgm:cxn modelId="{E1746F93-FD6C-4F77-AE85-A1C1B818B920}" type="presParOf" srcId="{223C7553-5F0A-4F99-819A-82F9B00DA4EA}" destId="{F1562694-D9BB-483F-BCC4-FA01F1F0D430}" srcOrd="2" destOrd="0" presId="urn:microsoft.com/office/officeart/2005/8/layout/hierarchy3"/>
    <dgm:cxn modelId="{EBE157D5-BC19-43DC-A549-734A1D632096}" type="presParOf" srcId="{223C7553-5F0A-4F99-819A-82F9B00DA4EA}" destId="{765C52BC-9AB6-4E9E-9FE3-ABE6360F75F4}" srcOrd="3" destOrd="0" presId="urn:microsoft.com/office/officeart/2005/8/layout/hierarchy3"/>
    <dgm:cxn modelId="{04CD5C3F-587B-4C96-BCF5-BBF1C71A1C96}" type="presParOf" srcId="{223C7553-5F0A-4F99-819A-82F9B00DA4EA}" destId="{C69B29A0-41A9-414A-B388-8F05447AF8AC}" srcOrd="4" destOrd="0" presId="urn:microsoft.com/office/officeart/2005/8/layout/hierarchy3"/>
    <dgm:cxn modelId="{1BA45AAC-DC48-42DF-8A22-7E76D789E04B}" type="presParOf" srcId="{223C7553-5F0A-4F99-819A-82F9B00DA4EA}" destId="{EC968BB5-0065-4637-AE02-01A0C40B09B2}" srcOrd="5" destOrd="0" presId="urn:microsoft.com/office/officeart/2005/8/layout/hierarchy3"/>
    <dgm:cxn modelId="{6D4E5755-29AB-4E6E-986D-807538D06DC1}" type="presParOf" srcId="{223C7553-5F0A-4F99-819A-82F9B00DA4EA}" destId="{0E2E7C2D-9972-4E1C-B365-48464B64E600}" srcOrd="6" destOrd="0" presId="urn:microsoft.com/office/officeart/2005/8/layout/hierarchy3"/>
    <dgm:cxn modelId="{98D57C88-EDDD-40E1-B6A6-2AF1A900D292}" type="presParOf" srcId="{223C7553-5F0A-4F99-819A-82F9B00DA4EA}" destId="{DD1A40AF-2D42-40EE-ACF9-E67B8014A83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FDE64-594B-4904-A8EA-AD9E0A27319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81DC60-A129-41BF-8EA7-53891ACD6608}">
      <dgm:prSet phldrT="[Текст]" custT="1"/>
      <dgm:spPr/>
      <dgm:t>
        <a:bodyPr/>
        <a:lstStyle/>
        <a:p>
          <a:r>
            <a:rPr lang="en-US" sz="1600" dirty="0" smtClean="0"/>
            <a:t>Eco-indicator 99</a:t>
          </a:r>
          <a:endParaRPr lang="ru-RU" sz="1600" dirty="0"/>
        </a:p>
      </dgm:t>
    </dgm:pt>
    <dgm:pt modelId="{094C08DD-EB99-469A-8D2E-44DDF4387402}" type="parTrans" cxnId="{847710D1-9345-4F6F-8B37-0D1B4E7FCAC1}">
      <dgm:prSet/>
      <dgm:spPr/>
      <dgm:t>
        <a:bodyPr/>
        <a:lstStyle/>
        <a:p>
          <a:endParaRPr lang="ru-RU"/>
        </a:p>
      </dgm:t>
    </dgm:pt>
    <dgm:pt modelId="{92D8D250-B0CE-4A28-AB64-8EB2D52B32D7}" type="sibTrans" cxnId="{847710D1-9345-4F6F-8B37-0D1B4E7FCAC1}">
      <dgm:prSet/>
      <dgm:spPr/>
      <dgm:t>
        <a:bodyPr/>
        <a:lstStyle/>
        <a:p>
          <a:endParaRPr lang="ru-RU"/>
        </a:p>
      </dgm:t>
    </dgm:pt>
    <dgm:pt modelId="{43B38667-209E-4C7D-BF07-0A6A4120A80F}">
      <dgm:prSet phldrT="[Текст]" custT="1"/>
      <dgm:spPr/>
      <dgm:t>
        <a:bodyPr/>
        <a:lstStyle/>
        <a:p>
          <a:r>
            <a:rPr lang="ru-RU" sz="1600" dirty="0" smtClean="0"/>
            <a:t>Здоровье человека</a:t>
          </a:r>
          <a:endParaRPr lang="ru-RU" sz="1600" dirty="0"/>
        </a:p>
      </dgm:t>
    </dgm:pt>
    <dgm:pt modelId="{D47B9FDB-25F5-4F6D-B039-95D9DDFC5B4C}" type="parTrans" cxnId="{E7B64434-5FFC-4F95-AAC0-F74AEA6ED0E9}">
      <dgm:prSet/>
      <dgm:spPr/>
      <dgm:t>
        <a:bodyPr/>
        <a:lstStyle/>
        <a:p>
          <a:endParaRPr lang="ru-RU"/>
        </a:p>
      </dgm:t>
    </dgm:pt>
    <dgm:pt modelId="{B79131AF-4459-4850-9DB1-173B35F8D8C9}" type="sibTrans" cxnId="{E7B64434-5FFC-4F95-AAC0-F74AEA6ED0E9}">
      <dgm:prSet/>
      <dgm:spPr/>
      <dgm:t>
        <a:bodyPr/>
        <a:lstStyle/>
        <a:p>
          <a:endParaRPr lang="ru-RU"/>
        </a:p>
      </dgm:t>
    </dgm:pt>
    <dgm:pt modelId="{A491E05C-F9E3-4B27-A8B5-34ED7572FA40}">
      <dgm:prSet phldrT="[Текст]" custT="1"/>
      <dgm:spPr/>
      <dgm:t>
        <a:bodyPr/>
        <a:lstStyle/>
        <a:p>
          <a:r>
            <a:rPr lang="ru-RU" sz="1400" dirty="0" smtClean="0"/>
            <a:t>Канцерогенные вещества</a:t>
          </a:r>
          <a:endParaRPr lang="ru-RU" sz="1400" dirty="0"/>
        </a:p>
      </dgm:t>
    </dgm:pt>
    <dgm:pt modelId="{B99C5FAA-2171-44A8-86D8-300A786713FC}" type="parTrans" cxnId="{934240AC-6E23-4106-8F14-B35C78406744}">
      <dgm:prSet/>
      <dgm:spPr/>
      <dgm:t>
        <a:bodyPr/>
        <a:lstStyle/>
        <a:p>
          <a:endParaRPr lang="ru-RU"/>
        </a:p>
      </dgm:t>
    </dgm:pt>
    <dgm:pt modelId="{14C73A1D-06DC-4FA8-9FF4-C17D7FC11368}" type="sibTrans" cxnId="{934240AC-6E23-4106-8F14-B35C78406744}">
      <dgm:prSet/>
      <dgm:spPr/>
      <dgm:t>
        <a:bodyPr/>
        <a:lstStyle/>
        <a:p>
          <a:endParaRPr lang="ru-RU"/>
        </a:p>
      </dgm:t>
    </dgm:pt>
    <dgm:pt modelId="{40B32440-45A0-469C-8718-21D5060BB949}">
      <dgm:prSet phldrT="[Текст]" custT="1"/>
      <dgm:spPr/>
      <dgm:t>
        <a:bodyPr/>
        <a:lstStyle/>
        <a:p>
          <a:r>
            <a:rPr lang="ru-RU" sz="1200" dirty="0" smtClean="0"/>
            <a:t>Органические и неорганические респираторные вещества</a:t>
          </a:r>
          <a:endParaRPr lang="ru-RU" sz="1200" dirty="0"/>
        </a:p>
      </dgm:t>
    </dgm:pt>
    <dgm:pt modelId="{64AF54AB-A58A-4802-B81C-31291EE33804}" type="parTrans" cxnId="{A03E8288-A1A0-4EEB-9141-27DADC556F44}">
      <dgm:prSet/>
      <dgm:spPr/>
      <dgm:t>
        <a:bodyPr/>
        <a:lstStyle/>
        <a:p>
          <a:endParaRPr lang="ru-RU"/>
        </a:p>
      </dgm:t>
    </dgm:pt>
    <dgm:pt modelId="{11A16B2E-7257-4C22-8CF4-D5D7FBE91183}" type="sibTrans" cxnId="{A03E8288-A1A0-4EEB-9141-27DADC556F44}">
      <dgm:prSet/>
      <dgm:spPr/>
      <dgm:t>
        <a:bodyPr/>
        <a:lstStyle/>
        <a:p>
          <a:endParaRPr lang="ru-RU"/>
        </a:p>
      </dgm:t>
    </dgm:pt>
    <dgm:pt modelId="{92FDAD7F-B07A-4E2C-94C8-B4B26143DD36}">
      <dgm:prSet phldrT="[Текст]" custT="1"/>
      <dgm:spPr/>
      <dgm:t>
        <a:bodyPr/>
        <a:lstStyle/>
        <a:p>
          <a:r>
            <a:rPr lang="ru-RU" sz="1600" dirty="0" smtClean="0"/>
            <a:t>Качество экосистемы</a:t>
          </a:r>
          <a:endParaRPr lang="ru-RU" sz="1600" dirty="0"/>
        </a:p>
      </dgm:t>
    </dgm:pt>
    <dgm:pt modelId="{CCC9CC58-3C60-4751-BD37-8C07B86604AE}" type="parTrans" cxnId="{52B72025-014C-4616-824B-814D71D28C19}">
      <dgm:prSet/>
      <dgm:spPr/>
      <dgm:t>
        <a:bodyPr/>
        <a:lstStyle/>
        <a:p>
          <a:endParaRPr lang="ru-RU"/>
        </a:p>
      </dgm:t>
    </dgm:pt>
    <dgm:pt modelId="{797F7F3E-0F78-4AC1-B1FF-2FF1E59DE763}" type="sibTrans" cxnId="{52B72025-014C-4616-824B-814D71D28C19}">
      <dgm:prSet/>
      <dgm:spPr/>
      <dgm:t>
        <a:bodyPr/>
        <a:lstStyle/>
        <a:p>
          <a:endParaRPr lang="ru-RU"/>
        </a:p>
      </dgm:t>
    </dgm:pt>
    <dgm:pt modelId="{CDF732E9-0321-4DDC-B6F0-C4BC3A102B9C}">
      <dgm:prSet phldrT="[Текст]" custT="1"/>
      <dgm:spPr/>
      <dgm:t>
        <a:bodyPr/>
        <a:lstStyle/>
        <a:p>
          <a:r>
            <a:rPr lang="ru-RU" sz="1400" dirty="0" smtClean="0"/>
            <a:t>Экотоксичность</a:t>
          </a:r>
          <a:endParaRPr lang="ru-RU" sz="1400" dirty="0"/>
        </a:p>
      </dgm:t>
    </dgm:pt>
    <dgm:pt modelId="{C58581F5-10E2-4CBA-AA4B-DC2713FDA415}" type="parTrans" cxnId="{702E7E41-6D62-4D9B-BB5D-E50C1EDFE5A6}">
      <dgm:prSet/>
      <dgm:spPr/>
      <dgm:t>
        <a:bodyPr/>
        <a:lstStyle/>
        <a:p>
          <a:endParaRPr lang="ru-RU"/>
        </a:p>
      </dgm:t>
    </dgm:pt>
    <dgm:pt modelId="{FA243524-13F4-47A4-A7A3-FFC80ACE147B}" type="sibTrans" cxnId="{702E7E41-6D62-4D9B-BB5D-E50C1EDFE5A6}">
      <dgm:prSet/>
      <dgm:spPr/>
      <dgm:t>
        <a:bodyPr/>
        <a:lstStyle/>
        <a:p>
          <a:endParaRPr lang="ru-RU"/>
        </a:p>
      </dgm:t>
    </dgm:pt>
    <dgm:pt modelId="{FBCBC019-F425-440D-9612-BC8FA67A5884}">
      <dgm:prSet custT="1"/>
      <dgm:spPr/>
      <dgm:t>
        <a:bodyPr/>
        <a:lstStyle/>
        <a:p>
          <a:r>
            <a:rPr lang="ru-RU" sz="1400" dirty="0" smtClean="0"/>
            <a:t>Ресурсы</a:t>
          </a:r>
          <a:endParaRPr lang="ru-RU" sz="1400" dirty="0"/>
        </a:p>
      </dgm:t>
    </dgm:pt>
    <dgm:pt modelId="{4BA802C8-1044-4E4E-B44B-2A37D7B900AC}" type="parTrans" cxnId="{60DC2502-8475-483C-AC5B-9D14E555F48D}">
      <dgm:prSet/>
      <dgm:spPr/>
      <dgm:t>
        <a:bodyPr/>
        <a:lstStyle/>
        <a:p>
          <a:endParaRPr lang="ru-RU"/>
        </a:p>
      </dgm:t>
    </dgm:pt>
    <dgm:pt modelId="{97EC784E-CA53-4A9B-A725-EFF445EE2FDF}" type="sibTrans" cxnId="{60DC2502-8475-483C-AC5B-9D14E555F48D}">
      <dgm:prSet/>
      <dgm:spPr/>
      <dgm:t>
        <a:bodyPr/>
        <a:lstStyle/>
        <a:p>
          <a:endParaRPr lang="ru-RU"/>
        </a:p>
      </dgm:t>
    </dgm:pt>
    <dgm:pt modelId="{15EFA738-BE70-440B-BE79-9A2D2DF47D5A}">
      <dgm:prSet custT="1"/>
      <dgm:spPr/>
      <dgm:t>
        <a:bodyPr/>
        <a:lstStyle/>
        <a:p>
          <a:r>
            <a:rPr lang="ru-RU" sz="1400" dirty="0" smtClean="0"/>
            <a:t>Минералы</a:t>
          </a:r>
          <a:endParaRPr lang="ru-RU" sz="1400" dirty="0"/>
        </a:p>
      </dgm:t>
    </dgm:pt>
    <dgm:pt modelId="{C31F6FCE-7F21-4D8A-B095-BD2C3E304BD2}" type="parTrans" cxnId="{40F479D0-B237-4068-AF13-866197C46591}">
      <dgm:prSet/>
      <dgm:spPr/>
      <dgm:t>
        <a:bodyPr/>
        <a:lstStyle/>
        <a:p>
          <a:endParaRPr lang="ru-RU"/>
        </a:p>
      </dgm:t>
    </dgm:pt>
    <dgm:pt modelId="{978E304F-2D3B-4E71-AF19-0D9654947D5B}" type="sibTrans" cxnId="{40F479D0-B237-4068-AF13-866197C46591}">
      <dgm:prSet/>
      <dgm:spPr/>
      <dgm:t>
        <a:bodyPr/>
        <a:lstStyle/>
        <a:p>
          <a:endParaRPr lang="ru-RU"/>
        </a:p>
      </dgm:t>
    </dgm:pt>
    <dgm:pt modelId="{26BDC8B9-24D8-4D62-81A5-C31B38E21410}">
      <dgm:prSet custT="1"/>
      <dgm:spPr/>
      <dgm:t>
        <a:bodyPr/>
        <a:lstStyle/>
        <a:p>
          <a:r>
            <a:rPr lang="ru-RU" sz="1400" dirty="0" smtClean="0"/>
            <a:t>Ископаемое топливо</a:t>
          </a:r>
          <a:endParaRPr lang="ru-RU" sz="1400" dirty="0"/>
        </a:p>
      </dgm:t>
    </dgm:pt>
    <dgm:pt modelId="{A57BFB8B-C4F2-404D-B5AB-61B9A0F510C2}" type="parTrans" cxnId="{B7F51254-2B63-4145-AB2B-32628AA10518}">
      <dgm:prSet/>
      <dgm:spPr/>
      <dgm:t>
        <a:bodyPr/>
        <a:lstStyle/>
        <a:p>
          <a:endParaRPr lang="ru-RU"/>
        </a:p>
      </dgm:t>
    </dgm:pt>
    <dgm:pt modelId="{F8DB0A07-0264-44A8-B764-A6F713B6FA6C}" type="sibTrans" cxnId="{B7F51254-2B63-4145-AB2B-32628AA10518}">
      <dgm:prSet/>
      <dgm:spPr/>
      <dgm:t>
        <a:bodyPr/>
        <a:lstStyle/>
        <a:p>
          <a:endParaRPr lang="ru-RU"/>
        </a:p>
      </dgm:t>
    </dgm:pt>
    <dgm:pt modelId="{EF3305C2-AB73-45C2-BF64-183D753A6C97}">
      <dgm:prSet custT="1"/>
      <dgm:spPr/>
      <dgm:t>
        <a:bodyPr/>
        <a:lstStyle/>
        <a:p>
          <a:r>
            <a:rPr lang="ru-RU" sz="1400" dirty="0" smtClean="0"/>
            <a:t>Землепользование</a:t>
          </a:r>
          <a:endParaRPr lang="ru-RU" sz="1400" dirty="0"/>
        </a:p>
      </dgm:t>
    </dgm:pt>
    <dgm:pt modelId="{DFFF5B12-E36F-4A40-9A49-FA5FD4AF7D0E}" type="parTrans" cxnId="{C7DBB221-EEC9-4B53-93A9-8C790DBF597B}">
      <dgm:prSet/>
      <dgm:spPr/>
      <dgm:t>
        <a:bodyPr/>
        <a:lstStyle/>
        <a:p>
          <a:endParaRPr lang="ru-RU"/>
        </a:p>
      </dgm:t>
    </dgm:pt>
    <dgm:pt modelId="{3F04BAE5-2C79-40D6-9184-020CBB1905F3}" type="sibTrans" cxnId="{C7DBB221-EEC9-4B53-93A9-8C790DBF597B}">
      <dgm:prSet/>
      <dgm:spPr/>
      <dgm:t>
        <a:bodyPr/>
        <a:lstStyle/>
        <a:p>
          <a:endParaRPr lang="ru-RU"/>
        </a:p>
      </dgm:t>
    </dgm:pt>
    <dgm:pt modelId="{9A87CE86-59E0-4480-842B-0D4FDBAA2599}">
      <dgm:prSet custT="1"/>
      <dgm:spPr/>
      <dgm:t>
        <a:bodyPr/>
        <a:lstStyle/>
        <a:p>
          <a:r>
            <a:rPr lang="ru-RU" sz="1400" dirty="0" smtClean="0"/>
            <a:t>Закисление</a:t>
          </a:r>
          <a:r>
            <a:rPr lang="en-US" sz="1400" dirty="0" smtClean="0"/>
            <a:t>/</a:t>
          </a:r>
          <a:r>
            <a:rPr lang="ru-RU" sz="1400" dirty="0" smtClean="0"/>
            <a:t>эвтрофикация</a:t>
          </a:r>
          <a:endParaRPr lang="ru-RU" sz="1400" dirty="0"/>
        </a:p>
      </dgm:t>
    </dgm:pt>
    <dgm:pt modelId="{D256374F-0D53-4FAB-9B9E-8EE11F7F047E}" type="parTrans" cxnId="{DFAF840F-D431-425F-B801-6B981969C678}">
      <dgm:prSet/>
      <dgm:spPr/>
      <dgm:t>
        <a:bodyPr/>
        <a:lstStyle/>
        <a:p>
          <a:endParaRPr lang="ru-RU"/>
        </a:p>
      </dgm:t>
    </dgm:pt>
    <dgm:pt modelId="{6B3ECE8D-7C2F-4122-9C0A-DACE566600D4}" type="sibTrans" cxnId="{DFAF840F-D431-425F-B801-6B981969C678}">
      <dgm:prSet/>
      <dgm:spPr/>
      <dgm:t>
        <a:bodyPr/>
        <a:lstStyle/>
        <a:p>
          <a:endParaRPr lang="ru-RU"/>
        </a:p>
      </dgm:t>
    </dgm:pt>
    <dgm:pt modelId="{6DBC1175-C671-4E2A-A5BF-AE5F28659322}">
      <dgm:prSet custT="1"/>
      <dgm:spPr/>
      <dgm:t>
        <a:bodyPr/>
        <a:lstStyle/>
        <a:p>
          <a:r>
            <a:rPr lang="ru-RU" sz="1400" dirty="0" smtClean="0"/>
            <a:t>Изменение климата</a:t>
          </a:r>
          <a:endParaRPr lang="ru-RU" sz="1400" dirty="0"/>
        </a:p>
      </dgm:t>
    </dgm:pt>
    <dgm:pt modelId="{860E0170-C2AE-42BE-80D8-076A0FC387B6}" type="parTrans" cxnId="{77F22658-8846-4B28-9CC6-E60D4F4F3DDD}">
      <dgm:prSet/>
      <dgm:spPr/>
      <dgm:t>
        <a:bodyPr/>
        <a:lstStyle/>
        <a:p>
          <a:endParaRPr lang="ru-RU"/>
        </a:p>
      </dgm:t>
    </dgm:pt>
    <dgm:pt modelId="{F73DE304-A798-4D82-B8F8-5EC30EBA30D4}" type="sibTrans" cxnId="{77F22658-8846-4B28-9CC6-E60D4F4F3DDD}">
      <dgm:prSet/>
      <dgm:spPr/>
      <dgm:t>
        <a:bodyPr/>
        <a:lstStyle/>
        <a:p>
          <a:endParaRPr lang="ru-RU"/>
        </a:p>
      </dgm:t>
    </dgm:pt>
    <dgm:pt modelId="{20D87473-D0C0-4002-A4C7-16E24D9BB402}">
      <dgm:prSet custT="1"/>
      <dgm:spPr/>
      <dgm:t>
        <a:bodyPr/>
        <a:lstStyle/>
        <a:p>
          <a:r>
            <a:rPr lang="ru-RU" sz="1400" dirty="0" smtClean="0"/>
            <a:t>Озоновый слой</a:t>
          </a:r>
          <a:endParaRPr lang="ru-RU" sz="1400" dirty="0"/>
        </a:p>
      </dgm:t>
    </dgm:pt>
    <dgm:pt modelId="{5A8273D9-0070-42B6-86B6-D300DA6C1199}" type="parTrans" cxnId="{CBF451A8-1CE6-45D9-8012-2F1CD245A92A}">
      <dgm:prSet/>
      <dgm:spPr/>
      <dgm:t>
        <a:bodyPr/>
        <a:lstStyle/>
        <a:p>
          <a:endParaRPr lang="ru-RU"/>
        </a:p>
      </dgm:t>
    </dgm:pt>
    <dgm:pt modelId="{E466395E-6F4E-4CCA-BAD1-BFD4C7AC9A73}" type="sibTrans" cxnId="{CBF451A8-1CE6-45D9-8012-2F1CD245A92A}">
      <dgm:prSet/>
      <dgm:spPr/>
      <dgm:t>
        <a:bodyPr/>
        <a:lstStyle/>
        <a:p>
          <a:endParaRPr lang="ru-RU"/>
        </a:p>
      </dgm:t>
    </dgm:pt>
    <dgm:pt modelId="{A8DA1A71-1CA3-4307-9A85-800CC772243F}">
      <dgm:prSet custT="1"/>
      <dgm:spPr/>
      <dgm:t>
        <a:bodyPr/>
        <a:lstStyle/>
        <a:p>
          <a:r>
            <a:rPr lang="ru-RU" sz="1400" dirty="0" smtClean="0"/>
            <a:t>Радиация</a:t>
          </a:r>
          <a:endParaRPr lang="ru-RU" sz="1400" dirty="0"/>
        </a:p>
      </dgm:t>
    </dgm:pt>
    <dgm:pt modelId="{D19A174D-CA18-4973-875D-C778BCD9AD73}" type="parTrans" cxnId="{F73BF22F-AE23-4D02-AC01-D4A825D8FC82}">
      <dgm:prSet/>
      <dgm:spPr/>
      <dgm:t>
        <a:bodyPr/>
        <a:lstStyle/>
        <a:p>
          <a:endParaRPr lang="ru-RU"/>
        </a:p>
      </dgm:t>
    </dgm:pt>
    <dgm:pt modelId="{A07FC8B3-1EA7-4BC5-BB84-D292ABBE3EA5}" type="sibTrans" cxnId="{F73BF22F-AE23-4D02-AC01-D4A825D8FC82}">
      <dgm:prSet/>
      <dgm:spPr/>
      <dgm:t>
        <a:bodyPr/>
        <a:lstStyle/>
        <a:p>
          <a:endParaRPr lang="ru-RU"/>
        </a:p>
      </dgm:t>
    </dgm:pt>
    <dgm:pt modelId="{0A69DFFC-87F1-4127-8C4D-3E0A23EE44AC}" type="pres">
      <dgm:prSet presAssocID="{8A3FDE64-594B-4904-A8EA-AD9E0A2731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72B75-2895-4F5E-9F1A-265FBB233CD0}" type="pres">
      <dgm:prSet presAssocID="{A881DC60-A129-41BF-8EA7-53891ACD6608}" presName="root1" presStyleCnt="0"/>
      <dgm:spPr/>
    </dgm:pt>
    <dgm:pt modelId="{B204BCF3-6A75-4A62-8353-DA81C7332A81}" type="pres">
      <dgm:prSet presAssocID="{A881DC60-A129-41BF-8EA7-53891ACD6608}" presName="LevelOneTextNode" presStyleLbl="node0" presStyleIdx="0" presStyleCnt="1" custScaleX="235795" custScaleY="235795" custLinFactX="-117835" custLinFactY="-30971" custLinFactNeighborX="-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9BEAC-576B-4F16-9C4B-7CB72E7FBB9E}" type="pres">
      <dgm:prSet presAssocID="{A881DC60-A129-41BF-8EA7-53891ACD6608}" presName="level2hierChild" presStyleCnt="0"/>
      <dgm:spPr/>
    </dgm:pt>
    <dgm:pt modelId="{91C6825A-804B-4EC2-A843-6C6E5C3C6D6C}" type="pres">
      <dgm:prSet presAssocID="{D47B9FDB-25F5-4F6D-B039-95D9DDFC5B4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58BA903-7D16-4103-814E-0DAEA516E8FE}" type="pres">
      <dgm:prSet presAssocID="{D47B9FDB-25F5-4F6D-B039-95D9DDFC5B4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5A598FC-479E-4F2D-9D83-F5BDCAB77B4F}" type="pres">
      <dgm:prSet presAssocID="{43B38667-209E-4C7D-BF07-0A6A4120A80F}" presName="root2" presStyleCnt="0"/>
      <dgm:spPr/>
    </dgm:pt>
    <dgm:pt modelId="{6415571A-382F-42BA-AA15-A6B81D64FD28}" type="pres">
      <dgm:prSet presAssocID="{43B38667-209E-4C7D-BF07-0A6A4120A80F}" presName="LevelTwoTextNode" presStyleLbl="node2" presStyleIdx="0" presStyleCnt="3" custScaleX="194872" custScaleY="194872" custLinFactX="-66546" custLinFactNeighborX="-100000" custLinFactNeighborY="18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22A70-E667-413D-94DF-51932686345C}" type="pres">
      <dgm:prSet presAssocID="{43B38667-209E-4C7D-BF07-0A6A4120A80F}" presName="level3hierChild" presStyleCnt="0"/>
      <dgm:spPr/>
    </dgm:pt>
    <dgm:pt modelId="{BDC6E234-F4A8-4B29-A61C-A50C6F5126BF}" type="pres">
      <dgm:prSet presAssocID="{B99C5FAA-2171-44A8-86D8-300A786713FC}" presName="conn2-1" presStyleLbl="parChTrans1D3" presStyleIdx="0" presStyleCnt="10"/>
      <dgm:spPr/>
      <dgm:t>
        <a:bodyPr/>
        <a:lstStyle/>
        <a:p>
          <a:endParaRPr lang="ru-RU"/>
        </a:p>
      </dgm:t>
    </dgm:pt>
    <dgm:pt modelId="{3F24C323-515C-4574-A3C2-9C2D18933189}" type="pres">
      <dgm:prSet presAssocID="{B99C5FAA-2171-44A8-86D8-300A786713FC}" presName="connTx" presStyleLbl="parChTrans1D3" presStyleIdx="0" presStyleCnt="10"/>
      <dgm:spPr/>
      <dgm:t>
        <a:bodyPr/>
        <a:lstStyle/>
        <a:p>
          <a:endParaRPr lang="ru-RU"/>
        </a:p>
      </dgm:t>
    </dgm:pt>
    <dgm:pt modelId="{7786C4E8-1063-402B-8FE6-AED0AA0BC074}" type="pres">
      <dgm:prSet presAssocID="{A491E05C-F9E3-4B27-A8B5-34ED7572FA40}" presName="root2" presStyleCnt="0"/>
      <dgm:spPr/>
    </dgm:pt>
    <dgm:pt modelId="{6BAECBE7-C63A-481F-8C92-46ED9FE745C9}" type="pres">
      <dgm:prSet presAssocID="{A491E05C-F9E3-4B27-A8B5-34ED7572FA40}" presName="LevelTwoTextNode" presStyleLbl="node3" presStyleIdx="0" presStyleCnt="10" custScaleX="298060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E37684-CA7A-4F0B-B7D3-26FC224809B1}" type="pres">
      <dgm:prSet presAssocID="{A491E05C-F9E3-4B27-A8B5-34ED7572FA40}" presName="level3hierChild" presStyleCnt="0"/>
      <dgm:spPr/>
    </dgm:pt>
    <dgm:pt modelId="{099E9A46-AB6E-4A3B-8EA7-367FDF83DC29}" type="pres">
      <dgm:prSet presAssocID="{64AF54AB-A58A-4802-B81C-31291EE33804}" presName="conn2-1" presStyleLbl="parChTrans1D3" presStyleIdx="1" presStyleCnt="10"/>
      <dgm:spPr/>
      <dgm:t>
        <a:bodyPr/>
        <a:lstStyle/>
        <a:p>
          <a:endParaRPr lang="ru-RU"/>
        </a:p>
      </dgm:t>
    </dgm:pt>
    <dgm:pt modelId="{09E49656-9AED-4EA1-B024-046A549C045B}" type="pres">
      <dgm:prSet presAssocID="{64AF54AB-A58A-4802-B81C-31291EE33804}" presName="connTx" presStyleLbl="parChTrans1D3" presStyleIdx="1" presStyleCnt="10"/>
      <dgm:spPr/>
      <dgm:t>
        <a:bodyPr/>
        <a:lstStyle/>
        <a:p>
          <a:endParaRPr lang="ru-RU"/>
        </a:p>
      </dgm:t>
    </dgm:pt>
    <dgm:pt modelId="{30BAA4B9-13CF-49CB-B000-ED57D0AFFBAE}" type="pres">
      <dgm:prSet presAssocID="{40B32440-45A0-469C-8718-21D5060BB949}" presName="root2" presStyleCnt="0"/>
      <dgm:spPr/>
    </dgm:pt>
    <dgm:pt modelId="{1EFFFE69-D5FA-4460-AC18-E7C9E041EF2C}" type="pres">
      <dgm:prSet presAssocID="{40B32440-45A0-469C-8718-21D5060BB949}" presName="LevelTwoTextNode" presStyleLbl="node3" presStyleIdx="1" presStyleCnt="10" custScaleX="299113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9566C-C0DC-41D5-8FD5-9476B79CB702}" type="pres">
      <dgm:prSet presAssocID="{40B32440-45A0-469C-8718-21D5060BB949}" presName="level3hierChild" presStyleCnt="0"/>
      <dgm:spPr/>
    </dgm:pt>
    <dgm:pt modelId="{0E94DAD7-D9BC-4BBF-85AB-1BE8B4FE725A}" type="pres">
      <dgm:prSet presAssocID="{860E0170-C2AE-42BE-80D8-076A0FC387B6}" presName="conn2-1" presStyleLbl="parChTrans1D3" presStyleIdx="2" presStyleCnt="10"/>
      <dgm:spPr/>
      <dgm:t>
        <a:bodyPr/>
        <a:lstStyle/>
        <a:p>
          <a:endParaRPr lang="ru-RU"/>
        </a:p>
      </dgm:t>
    </dgm:pt>
    <dgm:pt modelId="{A836EAC6-27CA-41A8-8B2C-CB368116A6C5}" type="pres">
      <dgm:prSet presAssocID="{860E0170-C2AE-42BE-80D8-076A0FC387B6}" presName="connTx" presStyleLbl="parChTrans1D3" presStyleIdx="2" presStyleCnt="10"/>
      <dgm:spPr/>
      <dgm:t>
        <a:bodyPr/>
        <a:lstStyle/>
        <a:p>
          <a:endParaRPr lang="ru-RU"/>
        </a:p>
      </dgm:t>
    </dgm:pt>
    <dgm:pt modelId="{FDDD7889-B803-4D17-9FD7-5E23F0713759}" type="pres">
      <dgm:prSet presAssocID="{6DBC1175-C671-4E2A-A5BF-AE5F28659322}" presName="root2" presStyleCnt="0"/>
      <dgm:spPr/>
    </dgm:pt>
    <dgm:pt modelId="{D03B1050-471A-4D40-BC63-A57BC281124E}" type="pres">
      <dgm:prSet presAssocID="{6DBC1175-C671-4E2A-A5BF-AE5F28659322}" presName="LevelTwoTextNode" presStyleLbl="node3" presStyleIdx="2" presStyleCnt="10" custScaleX="299113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BD078-3C3F-4805-88C7-5C71AD12B23D}" type="pres">
      <dgm:prSet presAssocID="{6DBC1175-C671-4E2A-A5BF-AE5F28659322}" presName="level3hierChild" presStyleCnt="0"/>
      <dgm:spPr/>
    </dgm:pt>
    <dgm:pt modelId="{6A10CB39-730C-41B5-8F5E-97B750C02335}" type="pres">
      <dgm:prSet presAssocID="{5A8273D9-0070-42B6-86B6-D300DA6C1199}" presName="conn2-1" presStyleLbl="parChTrans1D3" presStyleIdx="3" presStyleCnt="10"/>
      <dgm:spPr/>
      <dgm:t>
        <a:bodyPr/>
        <a:lstStyle/>
        <a:p>
          <a:endParaRPr lang="ru-RU"/>
        </a:p>
      </dgm:t>
    </dgm:pt>
    <dgm:pt modelId="{EC94ED5F-E686-4760-A892-777CC440BC03}" type="pres">
      <dgm:prSet presAssocID="{5A8273D9-0070-42B6-86B6-D300DA6C1199}" presName="connTx" presStyleLbl="parChTrans1D3" presStyleIdx="3" presStyleCnt="10"/>
      <dgm:spPr/>
      <dgm:t>
        <a:bodyPr/>
        <a:lstStyle/>
        <a:p>
          <a:endParaRPr lang="ru-RU"/>
        </a:p>
      </dgm:t>
    </dgm:pt>
    <dgm:pt modelId="{55769645-E893-4182-A6AB-7A8A2E260BDC}" type="pres">
      <dgm:prSet presAssocID="{20D87473-D0C0-4002-A4C7-16E24D9BB402}" presName="root2" presStyleCnt="0"/>
      <dgm:spPr/>
    </dgm:pt>
    <dgm:pt modelId="{E9434BA1-3170-4F91-80C1-15887EFA0170}" type="pres">
      <dgm:prSet presAssocID="{20D87473-D0C0-4002-A4C7-16E24D9BB402}" presName="LevelTwoTextNode" presStyleLbl="node3" presStyleIdx="3" presStyleCnt="10" custScaleX="302298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396E0-18AC-496A-B412-FBB1198869E7}" type="pres">
      <dgm:prSet presAssocID="{20D87473-D0C0-4002-A4C7-16E24D9BB402}" presName="level3hierChild" presStyleCnt="0"/>
      <dgm:spPr/>
    </dgm:pt>
    <dgm:pt modelId="{608635E1-01F2-4604-9B38-648D9CC9DD6A}" type="pres">
      <dgm:prSet presAssocID="{D19A174D-CA18-4973-875D-C778BCD9AD73}" presName="conn2-1" presStyleLbl="parChTrans1D3" presStyleIdx="4" presStyleCnt="10"/>
      <dgm:spPr/>
      <dgm:t>
        <a:bodyPr/>
        <a:lstStyle/>
        <a:p>
          <a:endParaRPr lang="ru-RU"/>
        </a:p>
      </dgm:t>
    </dgm:pt>
    <dgm:pt modelId="{1502D2FF-7B89-4995-8164-2A128DB50FA1}" type="pres">
      <dgm:prSet presAssocID="{D19A174D-CA18-4973-875D-C778BCD9AD73}" presName="connTx" presStyleLbl="parChTrans1D3" presStyleIdx="4" presStyleCnt="10"/>
      <dgm:spPr/>
      <dgm:t>
        <a:bodyPr/>
        <a:lstStyle/>
        <a:p>
          <a:endParaRPr lang="ru-RU"/>
        </a:p>
      </dgm:t>
    </dgm:pt>
    <dgm:pt modelId="{7F3E7B76-CBD6-4D57-BAD1-B4A6E908EBF6}" type="pres">
      <dgm:prSet presAssocID="{A8DA1A71-1CA3-4307-9A85-800CC772243F}" presName="root2" presStyleCnt="0"/>
      <dgm:spPr/>
    </dgm:pt>
    <dgm:pt modelId="{75E669F3-16FA-4FB6-AAF6-B4DEA341D6BC}" type="pres">
      <dgm:prSet presAssocID="{A8DA1A71-1CA3-4307-9A85-800CC772243F}" presName="LevelTwoTextNode" presStyleLbl="node3" presStyleIdx="4" presStyleCnt="10" custScaleX="305484" custScaleY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282C0E-3C39-4342-87F1-DBDFBE197267}" type="pres">
      <dgm:prSet presAssocID="{A8DA1A71-1CA3-4307-9A85-800CC772243F}" presName="level3hierChild" presStyleCnt="0"/>
      <dgm:spPr/>
    </dgm:pt>
    <dgm:pt modelId="{264051A3-5C06-4AB7-BAAF-4D74AF561B81}" type="pres">
      <dgm:prSet presAssocID="{CCC9CC58-3C60-4751-BD37-8C07B86604A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65805AD-9D18-475B-A093-8E0C88EE127E}" type="pres">
      <dgm:prSet presAssocID="{CCC9CC58-3C60-4751-BD37-8C07B86604A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F63D6E9-2C3C-46EF-A675-96C14739AC45}" type="pres">
      <dgm:prSet presAssocID="{92FDAD7F-B07A-4E2C-94C8-B4B26143DD36}" presName="root2" presStyleCnt="0"/>
      <dgm:spPr/>
    </dgm:pt>
    <dgm:pt modelId="{0AE7A028-213F-4D17-8204-48602D746C15}" type="pres">
      <dgm:prSet presAssocID="{92FDAD7F-B07A-4E2C-94C8-B4B26143DD36}" presName="LevelTwoTextNode" presStyleLbl="node2" presStyleIdx="1" presStyleCnt="3" custScaleX="186258" custScaleY="218024" custLinFactX="-68097" custLinFactY="-1905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46372-23A3-4FF7-9DF4-DA9FE6144C53}" type="pres">
      <dgm:prSet presAssocID="{92FDAD7F-B07A-4E2C-94C8-B4B26143DD36}" presName="level3hierChild" presStyleCnt="0"/>
      <dgm:spPr/>
    </dgm:pt>
    <dgm:pt modelId="{D108E894-C137-4A6E-9E40-F246F5A7FB86}" type="pres">
      <dgm:prSet presAssocID="{C58581F5-10E2-4CBA-AA4B-DC2713FDA415}" presName="conn2-1" presStyleLbl="parChTrans1D3" presStyleIdx="5" presStyleCnt="10"/>
      <dgm:spPr/>
      <dgm:t>
        <a:bodyPr/>
        <a:lstStyle/>
        <a:p>
          <a:endParaRPr lang="ru-RU"/>
        </a:p>
      </dgm:t>
    </dgm:pt>
    <dgm:pt modelId="{23AAD421-4F8A-4897-A108-DAF9548C3858}" type="pres">
      <dgm:prSet presAssocID="{C58581F5-10E2-4CBA-AA4B-DC2713FDA415}" presName="connTx" presStyleLbl="parChTrans1D3" presStyleIdx="5" presStyleCnt="10"/>
      <dgm:spPr/>
      <dgm:t>
        <a:bodyPr/>
        <a:lstStyle/>
        <a:p>
          <a:endParaRPr lang="ru-RU"/>
        </a:p>
      </dgm:t>
    </dgm:pt>
    <dgm:pt modelId="{D1198BBE-6365-4339-B337-CB344977DAA0}" type="pres">
      <dgm:prSet presAssocID="{CDF732E9-0321-4DDC-B6F0-C4BC3A102B9C}" presName="root2" presStyleCnt="0"/>
      <dgm:spPr/>
    </dgm:pt>
    <dgm:pt modelId="{C4D9F503-69CF-4A7B-8A5A-1E44DDE2DCC0}" type="pres">
      <dgm:prSet presAssocID="{CDF732E9-0321-4DDC-B6F0-C4BC3A102B9C}" presName="LevelTwoTextNode" presStyleLbl="node3" presStyleIdx="5" presStyleCnt="10" custScaleX="305501" custScaleY="146410" custLinFactNeighborX="9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36F60E-260E-4F8B-9356-232DA2868C20}" type="pres">
      <dgm:prSet presAssocID="{CDF732E9-0321-4DDC-B6F0-C4BC3A102B9C}" presName="level3hierChild" presStyleCnt="0"/>
      <dgm:spPr/>
    </dgm:pt>
    <dgm:pt modelId="{60F1A9AE-8D61-4DD0-AC18-6B0AE9E151BA}" type="pres">
      <dgm:prSet presAssocID="{DFFF5B12-E36F-4A40-9A49-FA5FD4AF7D0E}" presName="conn2-1" presStyleLbl="parChTrans1D3" presStyleIdx="6" presStyleCnt="10"/>
      <dgm:spPr/>
      <dgm:t>
        <a:bodyPr/>
        <a:lstStyle/>
        <a:p>
          <a:endParaRPr lang="ru-RU"/>
        </a:p>
      </dgm:t>
    </dgm:pt>
    <dgm:pt modelId="{599519C9-C062-4293-B137-4D40D877365B}" type="pres">
      <dgm:prSet presAssocID="{DFFF5B12-E36F-4A40-9A49-FA5FD4AF7D0E}" presName="connTx" presStyleLbl="parChTrans1D3" presStyleIdx="6" presStyleCnt="10"/>
      <dgm:spPr/>
      <dgm:t>
        <a:bodyPr/>
        <a:lstStyle/>
        <a:p>
          <a:endParaRPr lang="ru-RU"/>
        </a:p>
      </dgm:t>
    </dgm:pt>
    <dgm:pt modelId="{B6199FB0-5158-4994-9897-E06BC04BCA7E}" type="pres">
      <dgm:prSet presAssocID="{EF3305C2-AB73-45C2-BF64-183D753A6C97}" presName="root2" presStyleCnt="0"/>
      <dgm:spPr/>
    </dgm:pt>
    <dgm:pt modelId="{398BB97B-92EA-4915-8F23-889D0B2254D1}" type="pres">
      <dgm:prSet presAssocID="{EF3305C2-AB73-45C2-BF64-183D753A6C97}" presName="LevelTwoTextNode" presStyleLbl="node3" presStyleIdx="6" presStyleCnt="10" custScaleX="305829" custScaleY="133100" custLinFactNeighborX="6910" custLinFactNeighborY="6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B65BB-8180-41D0-B17F-5FB99B12AF71}" type="pres">
      <dgm:prSet presAssocID="{EF3305C2-AB73-45C2-BF64-183D753A6C97}" presName="level3hierChild" presStyleCnt="0"/>
      <dgm:spPr/>
    </dgm:pt>
    <dgm:pt modelId="{D97EA622-0F01-4FE4-83EE-53064C8C4544}" type="pres">
      <dgm:prSet presAssocID="{D256374F-0D53-4FAB-9B9E-8EE11F7F047E}" presName="conn2-1" presStyleLbl="parChTrans1D3" presStyleIdx="7" presStyleCnt="10"/>
      <dgm:spPr/>
      <dgm:t>
        <a:bodyPr/>
        <a:lstStyle/>
        <a:p>
          <a:endParaRPr lang="ru-RU"/>
        </a:p>
      </dgm:t>
    </dgm:pt>
    <dgm:pt modelId="{E6016406-EDD5-4CD8-B153-CF0BB391ED84}" type="pres">
      <dgm:prSet presAssocID="{D256374F-0D53-4FAB-9B9E-8EE11F7F047E}" presName="connTx" presStyleLbl="parChTrans1D3" presStyleIdx="7" presStyleCnt="10"/>
      <dgm:spPr/>
      <dgm:t>
        <a:bodyPr/>
        <a:lstStyle/>
        <a:p>
          <a:endParaRPr lang="ru-RU"/>
        </a:p>
      </dgm:t>
    </dgm:pt>
    <dgm:pt modelId="{87D99F26-D1D7-4F8E-B556-6A3246F9CC8C}" type="pres">
      <dgm:prSet presAssocID="{9A87CE86-59E0-4480-842B-0D4FDBAA2599}" presName="root2" presStyleCnt="0"/>
      <dgm:spPr/>
    </dgm:pt>
    <dgm:pt modelId="{18B833DE-EF09-4AD6-AF7F-13B70F4369B0}" type="pres">
      <dgm:prSet presAssocID="{9A87CE86-59E0-4480-842B-0D4FDBAA2599}" presName="LevelTwoTextNode" presStyleLbl="node3" presStyleIdx="7" presStyleCnt="10" custScaleX="309015" custScaleY="133100" custLinFactNeighborX="6005" custLinFactNeighborY="9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022422-455C-4584-9773-E76F3F134A9A}" type="pres">
      <dgm:prSet presAssocID="{9A87CE86-59E0-4480-842B-0D4FDBAA2599}" presName="level3hierChild" presStyleCnt="0"/>
      <dgm:spPr/>
    </dgm:pt>
    <dgm:pt modelId="{9913971B-5858-4122-B634-BF17CE8913C9}" type="pres">
      <dgm:prSet presAssocID="{4BA802C8-1044-4E4E-B44B-2A37D7B900A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BBF09CF-600B-4D5A-9634-826C64E598D5}" type="pres">
      <dgm:prSet presAssocID="{4BA802C8-1044-4E4E-B44B-2A37D7B900A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F32B803-6EE6-4499-BE3C-67DC4CC2BBF7}" type="pres">
      <dgm:prSet presAssocID="{FBCBC019-F425-440D-9612-BC8FA67A5884}" presName="root2" presStyleCnt="0"/>
      <dgm:spPr/>
    </dgm:pt>
    <dgm:pt modelId="{D54DA8E2-F7B9-4495-8CDF-27BC990FEC5F}" type="pres">
      <dgm:prSet presAssocID="{FBCBC019-F425-440D-9612-BC8FA67A5884}" presName="LevelTwoTextNode" presStyleLbl="node2" presStyleIdx="2" presStyleCnt="3" custScaleX="194872" custScaleY="194872" custLinFactX="-64499" custLinFactNeighborX="-100000" custLinFactNeighborY="-38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CE263-4F01-4A6C-A213-1412C37A7314}" type="pres">
      <dgm:prSet presAssocID="{FBCBC019-F425-440D-9612-BC8FA67A5884}" presName="level3hierChild" presStyleCnt="0"/>
      <dgm:spPr/>
    </dgm:pt>
    <dgm:pt modelId="{3B46945E-7633-4345-943F-37BC8E8609F1}" type="pres">
      <dgm:prSet presAssocID="{C31F6FCE-7F21-4D8A-B095-BD2C3E304BD2}" presName="conn2-1" presStyleLbl="parChTrans1D3" presStyleIdx="8" presStyleCnt="10"/>
      <dgm:spPr/>
      <dgm:t>
        <a:bodyPr/>
        <a:lstStyle/>
        <a:p>
          <a:endParaRPr lang="ru-RU"/>
        </a:p>
      </dgm:t>
    </dgm:pt>
    <dgm:pt modelId="{48C3A65E-EF10-4B6C-B4E4-803023D692B6}" type="pres">
      <dgm:prSet presAssocID="{C31F6FCE-7F21-4D8A-B095-BD2C3E304BD2}" presName="connTx" presStyleLbl="parChTrans1D3" presStyleIdx="8" presStyleCnt="10"/>
      <dgm:spPr/>
      <dgm:t>
        <a:bodyPr/>
        <a:lstStyle/>
        <a:p>
          <a:endParaRPr lang="ru-RU"/>
        </a:p>
      </dgm:t>
    </dgm:pt>
    <dgm:pt modelId="{B9B1DE3F-DC3C-4994-A7AA-653F3F9213D6}" type="pres">
      <dgm:prSet presAssocID="{15EFA738-BE70-440B-BE79-9A2D2DF47D5A}" presName="root2" presStyleCnt="0"/>
      <dgm:spPr/>
    </dgm:pt>
    <dgm:pt modelId="{BDF5AD9F-809B-44E5-B041-460CB8BCFDC6}" type="pres">
      <dgm:prSet presAssocID="{15EFA738-BE70-440B-BE79-9A2D2DF47D5A}" presName="LevelTwoTextNode" presStyleLbl="node3" presStyleIdx="8" presStyleCnt="10" custScaleX="309136" custScaleY="133100" custLinFactNeighborX="-1908" custLinFactNeighborY="9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D20561-8DAE-4F16-8C05-F953B366C917}" type="pres">
      <dgm:prSet presAssocID="{15EFA738-BE70-440B-BE79-9A2D2DF47D5A}" presName="level3hierChild" presStyleCnt="0"/>
      <dgm:spPr/>
    </dgm:pt>
    <dgm:pt modelId="{28727DDA-8694-49E0-BA42-9B48B9D3914C}" type="pres">
      <dgm:prSet presAssocID="{A57BFB8B-C4F2-404D-B5AB-61B9A0F510C2}" presName="conn2-1" presStyleLbl="parChTrans1D3" presStyleIdx="9" presStyleCnt="10"/>
      <dgm:spPr/>
      <dgm:t>
        <a:bodyPr/>
        <a:lstStyle/>
        <a:p>
          <a:endParaRPr lang="ru-RU"/>
        </a:p>
      </dgm:t>
    </dgm:pt>
    <dgm:pt modelId="{1540D91B-55A7-4B8B-B868-99ACC4AB7A37}" type="pres">
      <dgm:prSet presAssocID="{A57BFB8B-C4F2-404D-B5AB-61B9A0F510C2}" presName="connTx" presStyleLbl="parChTrans1D3" presStyleIdx="9" presStyleCnt="10"/>
      <dgm:spPr/>
      <dgm:t>
        <a:bodyPr/>
        <a:lstStyle/>
        <a:p>
          <a:endParaRPr lang="ru-RU"/>
        </a:p>
      </dgm:t>
    </dgm:pt>
    <dgm:pt modelId="{35D137AF-F901-4AF6-B364-7CC78448BEF4}" type="pres">
      <dgm:prSet presAssocID="{26BDC8B9-24D8-4D62-81A5-C31B38E21410}" presName="root2" presStyleCnt="0"/>
      <dgm:spPr/>
    </dgm:pt>
    <dgm:pt modelId="{08EA5840-D604-41D4-86A7-F48A3FCEE085}" type="pres">
      <dgm:prSet presAssocID="{26BDC8B9-24D8-4D62-81A5-C31B38E21410}" presName="LevelTwoTextNode" presStyleLbl="node3" presStyleIdx="9" presStyleCnt="10" custScaleX="310728" custScaleY="133100" custLinFactNeighborX="-419" custLinFactNeighborY="-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D0757-F641-4997-A041-1A2D3FDDF4EA}" type="pres">
      <dgm:prSet presAssocID="{26BDC8B9-24D8-4D62-81A5-C31B38E21410}" presName="level3hierChild" presStyleCnt="0"/>
      <dgm:spPr/>
    </dgm:pt>
  </dgm:ptLst>
  <dgm:cxnLst>
    <dgm:cxn modelId="{702E7E41-6D62-4D9B-BB5D-E50C1EDFE5A6}" srcId="{92FDAD7F-B07A-4E2C-94C8-B4B26143DD36}" destId="{CDF732E9-0321-4DDC-B6F0-C4BC3A102B9C}" srcOrd="0" destOrd="0" parTransId="{C58581F5-10E2-4CBA-AA4B-DC2713FDA415}" sibTransId="{FA243524-13F4-47A4-A7A3-FFC80ACE147B}"/>
    <dgm:cxn modelId="{858EADBB-5520-4A82-A17E-3A27BD41739C}" type="presOf" srcId="{DFFF5B12-E36F-4A40-9A49-FA5FD4AF7D0E}" destId="{599519C9-C062-4293-B137-4D40D877365B}" srcOrd="1" destOrd="0" presId="urn:microsoft.com/office/officeart/2005/8/layout/hierarchy2"/>
    <dgm:cxn modelId="{CBF451A8-1CE6-45D9-8012-2F1CD245A92A}" srcId="{43B38667-209E-4C7D-BF07-0A6A4120A80F}" destId="{20D87473-D0C0-4002-A4C7-16E24D9BB402}" srcOrd="3" destOrd="0" parTransId="{5A8273D9-0070-42B6-86B6-D300DA6C1199}" sibTransId="{E466395E-6F4E-4CCA-BAD1-BFD4C7AC9A73}"/>
    <dgm:cxn modelId="{6B21D006-0ACD-4527-A508-31311C4FFBEB}" type="presOf" srcId="{C58581F5-10E2-4CBA-AA4B-DC2713FDA415}" destId="{23AAD421-4F8A-4897-A108-DAF9548C3858}" srcOrd="1" destOrd="0" presId="urn:microsoft.com/office/officeart/2005/8/layout/hierarchy2"/>
    <dgm:cxn modelId="{FFCF8734-061F-4A42-BC37-E159700800A0}" type="presOf" srcId="{9A87CE86-59E0-4480-842B-0D4FDBAA2599}" destId="{18B833DE-EF09-4AD6-AF7F-13B70F4369B0}" srcOrd="0" destOrd="0" presId="urn:microsoft.com/office/officeart/2005/8/layout/hierarchy2"/>
    <dgm:cxn modelId="{4F02E63B-8B38-4E8B-B1FD-92C2E03CBFB7}" type="presOf" srcId="{EF3305C2-AB73-45C2-BF64-183D753A6C97}" destId="{398BB97B-92EA-4915-8F23-889D0B2254D1}" srcOrd="0" destOrd="0" presId="urn:microsoft.com/office/officeart/2005/8/layout/hierarchy2"/>
    <dgm:cxn modelId="{A03E8288-A1A0-4EEB-9141-27DADC556F44}" srcId="{43B38667-209E-4C7D-BF07-0A6A4120A80F}" destId="{40B32440-45A0-469C-8718-21D5060BB949}" srcOrd="1" destOrd="0" parTransId="{64AF54AB-A58A-4802-B81C-31291EE33804}" sibTransId="{11A16B2E-7257-4C22-8CF4-D5D7FBE91183}"/>
    <dgm:cxn modelId="{9C17600E-D10D-48D3-B3A5-75315E4AB204}" type="presOf" srcId="{20D87473-D0C0-4002-A4C7-16E24D9BB402}" destId="{E9434BA1-3170-4F91-80C1-15887EFA0170}" srcOrd="0" destOrd="0" presId="urn:microsoft.com/office/officeart/2005/8/layout/hierarchy2"/>
    <dgm:cxn modelId="{B7F51254-2B63-4145-AB2B-32628AA10518}" srcId="{FBCBC019-F425-440D-9612-BC8FA67A5884}" destId="{26BDC8B9-24D8-4D62-81A5-C31B38E21410}" srcOrd="1" destOrd="0" parTransId="{A57BFB8B-C4F2-404D-B5AB-61B9A0F510C2}" sibTransId="{F8DB0A07-0264-44A8-B764-A6F713B6FA6C}"/>
    <dgm:cxn modelId="{FE8E2E7F-C1C8-4E80-A9DD-497029043834}" type="presOf" srcId="{26BDC8B9-24D8-4D62-81A5-C31B38E21410}" destId="{08EA5840-D604-41D4-86A7-F48A3FCEE085}" srcOrd="0" destOrd="0" presId="urn:microsoft.com/office/officeart/2005/8/layout/hierarchy2"/>
    <dgm:cxn modelId="{2354CC12-238B-4D07-A72C-3E83A0E52008}" type="presOf" srcId="{D256374F-0D53-4FAB-9B9E-8EE11F7F047E}" destId="{D97EA622-0F01-4FE4-83EE-53064C8C4544}" srcOrd="0" destOrd="0" presId="urn:microsoft.com/office/officeart/2005/8/layout/hierarchy2"/>
    <dgm:cxn modelId="{E832E6B4-5250-4F98-98D7-3163EE8FBB06}" type="presOf" srcId="{B99C5FAA-2171-44A8-86D8-300A786713FC}" destId="{BDC6E234-F4A8-4B29-A61C-A50C6F5126BF}" srcOrd="0" destOrd="0" presId="urn:microsoft.com/office/officeart/2005/8/layout/hierarchy2"/>
    <dgm:cxn modelId="{40F479D0-B237-4068-AF13-866197C46591}" srcId="{FBCBC019-F425-440D-9612-BC8FA67A5884}" destId="{15EFA738-BE70-440B-BE79-9A2D2DF47D5A}" srcOrd="0" destOrd="0" parTransId="{C31F6FCE-7F21-4D8A-B095-BD2C3E304BD2}" sibTransId="{978E304F-2D3B-4E71-AF19-0D9654947D5B}"/>
    <dgm:cxn modelId="{31E2389B-49A6-45CC-B225-3B2BFF5C646A}" type="presOf" srcId="{FBCBC019-F425-440D-9612-BC8FA67A5884}" destId="{D54DA8E2-F7B9-4495-8CDF-27BC990FEC5F}" srcOrd="0" destOrd="0" presId="urn:microsoft.com/office/officeart/2005/8/layout/hierarchy2"/>
    <dgm:cxn modelId="{5566E710-DCF4-4062-AEDD-9CC59B132513}" type="presOf" srcId="{D256374F-0D53-4FAB-9B9E-8EE11F7F047E}" destId="{E6016406-EDD5-4CD8-B153-CF0BB391ED84}" srcOrd="1" destOrd="0" presId="urn:microsoft.com/office/officeart/2005/8/layout/hierarchy2"/>
    <dgm:cxn modelId="{47C19AAD-2D7B-4BE8-9F6F-D00481166A96}" type="presOf" srcId="{8A3FDE64-594B-4904-A8EA-AD9E0A273198}" destId="{0A69DFFC-87F1-4127-8C4D-3E0A23EE44AC}" srcOrd="0" destOrd="0" presId="urn:microsoft.com/office/officeart/2005/8/layout/hierarchy2"/>
    <dgm:cxn modelId="{B3657883-6F15-45D7-A289-03BEDE4CD0A6}" type="presOf" srcId="{860E0170-C2AE-42BE-80D8-076A0FC387B6}" destId="{0E94DAD7-D9BC-4BBF-85AB-1BE8B4FE725A}" srcOrd="0" destOrd="0" presId="urn:microsoft.com/office/officeart/2005/8/layout/hierarchy2"/>
    <dgm:cxn modelId="{16FA5465-76B4-46D3-A70F-6CB3E2670B59}" type="presOf" srcId="{6DBC1175-C671-4E2A-A5BF-AE5F28659322}" destId="{D03B1050-471A-4D40-BC63-A57BC281124E}" srcOrd="0" destOrd="0" presId="urn:microsoft.com/office/officeart/2005/8/layout/hierarchy2"/>
    <dgm:cxn modelId="{BE03D106-52B7-4B3F-902F-373B40E9E8A3}" type="presOf" srcId="{5A8273D9-0070-42B6-86B6-D300DA6C1199}" destId="{EC94ED5F-E686-4760-A892-777CC440BC03}" srcOrd="1" destOrd="0" presId="urn:microsoft.com/office/officeart/2005/8/layout/hierarchy2"/>
    <dgm:cxn modelId="{77F22658-8846-4B28-9CC6-E60D4F4F3DDD}" srcId="{43B38667-209E-4C7D-BF07-0A6A4120A80F}" destId="{6DBC1175-C671-4E2A-A5BF-AE5F28659322}" srcOrd="2" destOrd="0" parTransId="{860E0170-C2AE-42BE-80D8-076A0FC387B6}" sibTransId="{F73DE304-A798-4D82-B8F8-5EC30EBA30D4}"/>
    <dgm:cxn modelId="{790ADDFF-0F53-4AE1-B4CB-B766428094B9}" type="presOf" srcId="{43B38667-209E-4C7D-BF07-0A6A4120A80F}" destId="{6415571A-382F-42BA-AA15-A6B81D64FD28}" srcOrd="0" destOrd="0" presId="urn:microsoft.com/office/officeart/2005/8/layout/hierarchy2"/>
    <dgm:cxn modelId="{F616225A-96C2-468B-8DCC-874ECB9787FC}" type="presOf" srcId="{4BA802C8-1044-4E4E-B44B-2A37D7B900AC}" destId="{1BBF09CF-600B-4D5A-9634-826C64E598D5}" srcOrd="1" destOrd="0" presId="urn:microsoft.com/office/officeart/2005/8/layout/hierarchy2"/>
    <dgm:cxn modelId="{AD55436A-271C-4D8B-8722-6A1F0FACD0DF}" type="presOf" srcId="{15EFA738-BE70-440B-BE79-9A2D2DF47D5A}" destId="{BDF5AD9F-809B-44E5-B041-460CB8BCFDC6}" srcOrd="0" destOrd="0" presId="urn:microsoft.com/office/officeart/2005/8/layout/hierarchy2"/>
    <dgm:cxn modelId="{C7DBB221-EEC9-4B53-93A9-8C790DBF597B}" srcId="{92FDAD7F-B07A-4E2C-94C8-B4B26143DD36}" destId="{EF3305C2-AB73-45C2-BF64-183D753A6C97}" srcOrd="1" destOrd="0" parTransId="{DFFF5B12-E36F-4A40-9A49-FA5FD4AF7D0E}" sibTransId="{3F04BAE5-2C79-40D6-9184-020CBB1905F3}"/>
    <dgm:cxn modelId="{86A5E997-7FCD-463B-8909-40486D812F4D}" type="presOf" srcId="{64AF54AB-A58A-4802-B81C-31291EE33804}" destId="{099E9A46-AB6E-4A3B-8EA7-367FDF83DC29}" srcOrd="0" destOrd="0" presId="urn:microsoft.com/office/officeart/2005/8/layout/hierarchy2"/>
    <dgm:cxn modelId="{CADBBFF0-E35C-41C9-8219-C185E4CE8E42}" type="presOf" srcId="{CDF732E9-0321-4DDC-B6F0-C4BC3A102B9C}" destId="{C4D9F503-69CF-4A7B-8A5A-1E44DDE2DCC0}" srcOrd="0" destOrd="0" presId="urn:microsoft.com/office/officeart/2005/8/layout/hierarchy2"/>
    <dgm:cxn modelId="{9922BB6E-75DA-4C5B-973D-F300DA220F42}" type="presOf" srcId="{860E0170-C2AE-42BE-80D8-076A0FC387B6}" destId="{A836EAC6-27CA-41A8-8B2C-CB368116A6C5}" srcOrd="1" destOrd="0" presId="urn:microsoft.com/office/officeart/2005/8/layout/hierarchy2"/>
    <dgm:cxn modelId="{1F71A5B4-AC6A-4758-A602-07289F579731}" type="presOf" srcId="{D47B9FDB-25F5-4F6D-B039-95D9DDFC5B4C}" destId="{91C6825A-804B-4EC2-A843-6C6E5C3C6D6C}" srcOrd="0" destOrd="0" presId="urn:microsoft.com/office/officeart/2005/8/layout/hierarchy2"/>
    <dgm:cxn modelId="{6A4CF5D0-FD72-4A7E-B30D-972DEE4F8E41}" type="presOf" srcId="{4BA802C8-1044-4E4E-B44B-2A37D7B900AC}" destId="{9913971B-5858-4122-B634-BF17CE8913C9}" srcOrd="0" destOrd="0" presId="urn:microsoft.com/office/officeart/2005/8/layout/hierarchy2"/>
    <dgm:cxn modelId="{60DC2502-8475-483C-AC5B-9D14E555F48D}" srcId="{A881DC60-A129-41BF-8EA7-53891ACD6608}" destId="{FBCBC019-F425-440D-9612-BC8FA67A5884}" srcOrd="2" destOrd="0" parTransId="{4BA802C8-1044-4E4E-B44B-2A37D7B900AC}" sibTransId="{97EC784E-CA53-4A9B-A725-EFF445EE2FDF}"/>
    <dgm:cxn modelId="{F73BF22F-AE23-4D02-AC01-D4A825D8FC82}" srcId="{43B38667-209E-4C7D-BF07-0A6A4120A80F}" destId="{A8DA1A71-1CA3-4307-9A85-800CC772243F}" srcOrd="4" destOrd="0" parTransId="{D19A174D-CA18-4973-875D-C778BCD9AD73}" sibTransId="{A07FC8B3-1EA7-4BC5-BB84-D292ABBE3EA5}"/>
    <dgm:cxn modelId="{A7B266F2-6CBA-4899-8250-54009256E05E}" type="presOf" srcId="{D19A174D-CA18-4973-875D-C778BCD9AD73}" destId="{608635E1-01F2-4604-9B38-648D9CC9DD6A}" srcOrd="0" destOrd="0" presId="urn:microsoft.com/office/officeart/2005/8/layout/hierarchy2"/>
    <dgm:cxn modelId="{4FE9314C-117E-4ACA-8524-9E225AE55DF2}" type="presOf" srcId="{D47B9FDB-25F5-4F6D-B039-95D9DDFC5B4C}" destId="{858BA903-7D16-4103-814E-0DAEA516E8FE}" srcOrd="1" destOrd="0" presId="urn:microsoft.com/office/officeart/2005/8/layout/hierarchy2"/>
    <dgm:cxn modelId="{934240AC-6E23-4106-8F14-B35C78406744}" srcId="{43B38667-209E-4C7D-BF07-0A6A4120A80F}" destId="{A491E05C-F9E3-4B27-A8B5-34ED7572FA40}" srcOrd="0" destOrd="0" parTransId="{B99C5FAA-2171-44A8-86D8-300A786713FC}" sibTransId="{14C73A1D-06DC-4FA8-9FF4-C17D7FC11368}"/>
    <dgm:cxn modelId="{01CEDA5C-B785-4A2E-9214-513748820548}" type="presOf" srcId="{A57BFB8B-C4F2-404D-B5AB-61B9A0F510C2}" destId="{1540D91B-55A7-4B8B-B868-99ACC4AB7A37}" srcOrd="1" destOrd="0" presId="urn:microsoft.com/office/officeart/2005/8/layout/hierarchy2"/>
    <dgm:cxn modelId="{EA87EB83-03D8-46C7-AAD8-4442433B28A3}" type="presOf" srcId="{A881DC60-A129-41BF-8EA7-53891ACD6608}" destId="{B204BCF3-6A75-4A62-8353-DA81C7332A81}" srcOrd="0" destOrd="0" presId="urn:microsoft.com/office/officeart/2005/8/layout/hierarchy2"/>
    <dgm:cxn modelId="{52B72025-014C-4616-824B-814D71D28C19}" srcId="{A881DC60-A129-41BF-8EA7-53891ACD6608}" destId="{92FDAD7F-B07A-4E2C-94C8-B4B26143DD36}" srcOrd="1" destOrd="0" parTransId="{CCC9CC58-3C60-4751-BD37-8C07B86604AE}" sibTransId="{797F7F3E-0F78-4AC1-B1FF-2FF1E59DE763}"/>
    <dgm:cxn modelId="{11CC9179-95C4-4A71-B584-1EF8656BFEFC}" type="presOf" srcId="{CCC9CC58-3C60-4751-BD37-8C07B86604AE}" destId="{F65805AD-9D18-475B-A093-8E0C88EE127E}" srcOrd="1" destOrd="0" presId="urn:microsoft.com/office/officeart/2005/8/layout/hierarchy2"/>
    <dgm:cxn modelId="{37865B4F-13E1-44B5-9C98-F7886325B924}" type="presOf" srcId="{A57BFB8B-C4F2-404D-B5AB-61B9A0F510C2}" destId="{28727DDA-8694-49E0-BA42-9B48B9D3914C}" srcOrd="0" destOrd="0" presId="urn:microsoft.com/office/officeart/2005/8/layout/hierarchy2"/>
    <dgm:cxn modelId="{95836F3E-2D4C-4FF4-A1BA-7EBA63B87D7C}" type="presOf" srcId="{64AF54AB-A58A-4802-B81C-31291EE33804}" destId="{09E49656-9AED-4EA1-B024-046A549C045B}" srcOrd="1" destOrd="0" presId="urn:microsoft.com/office/officeart/2005/8/layout/hierarchy2"/>
    <dgm:cxn modelId="{DFAF840F-D431-425F-B801-6B981969C678}" srcId="{92FDAD7F-B07A-4E2C-94C8-B4B26143DD36}" destId="{9A87CE86-59E0-4480-842B-0D4FDBAA2599}" srcOrd="2" destOrd="0" parTransId="{D256374F-0D53-4FAB-9B9E-8EE11F7F047E}" sibTransId="{6B3ECE8D-7C2F-4122-9C0A-DACE566600D4}"/>
    <dgm:cxn modelId="{E7B64434-5FFC-4F95-AAC0-F74AEA6ED0E9}" srcId="{A881DC60-A129-41BF-8EA7-53891ACD6608}" destId="{43B38667-209E-4C7D-BF07-0A6A4120A80F}" srcOrd="0" destOrd="0" parTransId="{D47B9FDB-25F5-4F6D-B039-95D9DDFC5B4C}" sibTransId="{B79131AF-4459-4850-9DB1-173B35F8D8C9}"/>
    <dgm:cxn modelId="{543564A3-E3F8-49AC-8157-2BDE3CF1B682}" type="presOf" srcId="{C58581F5-10E2-4CBA-AA4B-DC2713FDA415}" destId="{D108E894-C137-4A6E-9E40-F246F5A7FB86}" srcOrd="0" destOrd="0" presId="urn:microsoft.com/office/officeart/2005/8/layout/hierarchy2"/>
    <dgm:cxn modelId="{CF77ACA9-3C3F-4F58-90AF-EF4C8132DE5C}" type="presOf" srcId="{C31F6FCE-7F21-4D8A-B095-BD2C3E304BD2}" destId="{3B46945E-7633-4345-943F-37BC8E8609F1}" srcOrd="0" destOrd="0" presId="urn:microsoft.com/office/officeart/2005/8/layout/hierarchy2"/>
    <dgm:cxn modelId="{9F932057-66A8-4599-BF5B-E1CF1EFF2C47}" type="presOf" srcId="{B99C5FAA-2171-44A8-86D8-300A786713FC}" destId="{3F24C323-515C-4574-A3C2-9C2D18933189}" srcOrd="1" destOrd="0" presId="urn:microsoft.com/office/officeart/2005/8/layout/hierarchy2"/>
    <dgm:cxn modelId="{A65FBE32-8A90-4445-9111-A7EC056963B0}" type="presOf" srcId="{5A8273D9-0070-42B6-86B6-D300DA6C1199}" destId="{6A10CB39-730C-41B5-8F5E-97B750C02335}" srcOrd="0" destOrd="0" presId="urn:microsoft.com/office/officeart/2005/8/layout/hierarchy2"/>
    <dgm:cxn modelId="{8A77F24B-C129-4337-B929-5C32843F43E0}" type="presOf" srcId="{D19A174D-CA18-4973-875D-C778BCD9AD73}" destId="{1502D2FF-7B89-4995-8164-2A128DB50FA1}" srcOrd="1" destOrd="0" presId="urn:microsoft.com/office/officeart/2005/8/layout/hierarchy2"/>
    <dgm:cxn modelId="{A0416C03-DF66-4283-9022-16E169AE3EC0}" type="presOf" srcId="{A491E05C-F9E3-4B27-A8B5-34ED7572FA40}" destId="{6BAECBE7-C63A-481F-8C92-46ED9FE745C9}" srcOrd="0" destOrd="0" presId="urn:microsoft.com/office/officeart/2005/8/layout/hierarchy2"/>
    <dgm:cxn modelId="{C7711143-4826-45A7-B345-7A5C149EE7DF}" type="presOf" srcId="{CCC9CC58-3C60-4751-BD37-8C07B86604AE}" destId="{264051A3-5C06-4AB7-BAAF-4D74AF561B81}" srcOrd="0" destOrd="0" presId="urn:microsoft.com/office/officeart/2005/8/layout/hierarchy2"/>
    <dgm:cxn modelId="{B6AC15D6-9CC9-41C2-A5E3-D3D6B512BCE6}" type="presOf" srcId="{DFFF5B12-E36F-4A40-9A49-FA5FD4AF7D0E}" destId="{60F1A9AE-8D61-4DD0-AC18-6B0AE9E151BA}" srcOrd="0" destOrd="0" presId="urn:microsoft.com/office/officeart/2005/8/layout/hierarchy2"/>
    <dgm:cxn modelId="{850ED956-6128-437A-B4C6-720E988456E0}" type="presOf" srcId="{40B32440-45A0-469C-8718-21D5060BB949}" destId="{1EFFFE69-D5FA-4460-AC18-E7C9E041EF2C}" srcOrd="0" destOrd="0" presId="urn:microsoft.com/office/officeart/2005/8/layout/hierarchy2"/>
    <dgm:cxn modelId="{6B3BB1C5-970C-4E04-97D8-1085DE8C936C}" type="presOf" srcId="{C31F6FCE-7F21-4D8A-B095-BD2C3E304BD2}" destId="{48C3A65E-EF10-4B6C-B4E4-803023D692B6}" srcOrd="1" destOrd="0" presId="urn:microsoft.com/office/officeart/2005/8/layout/hierarchy2"/>
    <dgm:cxn modelId="{13040D34-2D93-4A65-B861-3A5FB2075C6C}" type="presOf" srcId="{92FDAD7F-B07A-4E2C-94C8-B4B26143DD36}" destId="{0AE7A028-213F-4D17-8204-48602D746C15}" srcOrd="0" destOrd="0" presId="urn:microsoft.com/office/officeart/2005/8/layout/hierarchy2"/>
    <dgm:cxn modelId="{69CB3194-99BD-4AED-A940-57D9EBD99EE9}" type="presOf" srcId="{A8DA1A71-1CA3-4307-9A85-800CC772243F}" destId="{75E669F3-16FA-4FB6-AAF6-B4DEA341D6BC}" srcOrd="0" destOrd="0" presId="urn:microsoft.com/office/officeart/2005/8/layout/hierarchy2"/>
    <dgm:cxn modelId="{847710D1-9345-4F6F-8B37-0D1B4E7FCAC1}" srcId="{8A3FDE64-594B-4904-A8EA-AD9E0A273198}" destId="{A881DC60-A129-41BF-8EA7-53891ACD6608}" srcOrd="0" destOrd="0" parTransId="{094C08DD-EB99-469A-8D2E-44DDF4387402}" sibTransId="{92D8D250-B0CE-4A28-AB64-8EB2D52B32D7}"/>
    <dgm:cxn modelId="{2A4F4525-0AAD-459D-B646-ADC9C8FBDDE9}" type="presParOf" srcId="{0A69DFFC-87F1-4127-8C4D-3E0A23EE44AC}" destId="{A7672B75-2895-4F5E-9F1A-265FBB233CD0}" srcOrd="0" destOrd="0" presId="urn:microsoft.com/office/officeart/2005/8/layout/hierarchy2"/>
    <dgm:cxn modelId="{821B8601-5DCC-4E5F-9C04-5877BC498221}" type="presParOf" srcId="{A7672B75-2895-4F5E-9F1A-265FBB233CD0}" destId="{B204BCF3-6A75-4A62-8353-DA81C7332A81}" srcOrd="0" destOrd="0" presId="urn:microsoft.com/office/officeart/2005/8/layout/hierarchy2"/>
    <dgm:cxn modelId="{17DF11F7-FBD0-427D-9F35-72E60DD4E313}" type="presParOf" srcId="{A7672B75-2895-4F5E-9F1A-265FBB233CD0}" destId="{26C9BEAC-576B-4F16-9C4B-7CB72E7FBB9E}" srcOrd="1" destOrd="0" presId="urn:microsoft.com/office/officeart/2005/8/layout/hierarchy2"/>
    <dgm:cxn modelId="{3CDB0F2C-92A4-44F3-9A14-58B1220752AB}" type="presParOf" srcId="{26C9BEAC-576B-4F16-9C4B-7CB72E7FBB9E}" destId="{91C6825A-804B-4EC2-A843-6C6E5C3C6D6C}" srcOrd="0" destOrd="0" presId="urn:microsoft.com/office/officeart/2005/8/layout/hierarchy2"/>
    <dgm:cxn modelId="{C5F51806-EDD8-46C3-A7E3-C59323119950}" type="presParOf" srcId="{91C6825A-804B-4EC2-A843-6C6E5C3C6D6C}" destId="{858BA903-7D16-4103-814E-0DAEA516E8FE}" srcOrd="0" destOrd="0" presId="urn:microsoft.com/office/officeart/2005/8/layout/hierarchy2"/>
    <dgm:cxn modelId="{69EA38DF-DFD3-49CA-9DEE-D0E910307D64}" type="presParOf" srcId="{26C9BEAC-576B-4F16-9C4B-7CB72E7FBB9E}" destId="{45A598FC-479E-4F2D-9D83-F5BDCAB77B4F}" srcOrd="1" destOrd="0" presId="urn:microsoft.com/office/officeart/2005/8/layout/hierarchy2"/>
    <dgm:cxn modelId="{3BADE565-998E-422C-92E4-FF670BB1419E}" type="presParOf" srcId="{45A598FC-479E-4F2D-9D83-F5BDCAB77B4F}" destId="{6415571A-382F-42BA-AA15-A6B81D64FD28}" srcOrd="0" destOrd="0" presId="urn:microsoft.com/office/officeart/2005/8/layout/hierarchy2"/>
    <dgm:cxn modelId="{5BF693AD-4CE2-4C12-9FB6-AB4B8B0DAA00}" type="presParOf" srcId="{45A598FC-479E-4F2D-9D83-F5BDCAB77B4F}" destId="{54122A70-E667-413D-94DF-51932686345C}" srcOrd="1" destOrd="0" presId="urn:microsoft.com/office/officeart/2005/8/layout/hierarchy2"/>
    <dgm:cxn modelId="{F5B0B2B9-DAAD-490E-881B-7C5CDD0D0926}" type="presParOf" srcId="{54122A70-E667-413D-94DF-51932686345C}" destId="{BDC6E234-F4A8-4B29-A61C-A50C6F5126BF}" srcOrd="0" destOrd="0" presId="urn:microsoft.com/office/officeart/2005/8/layout/hierarchy2"/>
    <dgm:cxn modelId="{01DDCF09-E787-4C37-AA25-00910DE86983}" type="presParOf" srcId="{BDC6E234-F4A8-4B29-A61C-A50C6F5126BF}" destId="{3F24C323-515C-4574-A3C2-9C2D18933189}" srcOrd="0" destOrd="0" presId="urn:microsoft.com/office/officeart/2005/8/layout/hierarchy2"/>
    <dgm:cxn modelId="{45C5CC9B-DEB5-43DC-A31A-39D94ED2776D}" type="presParOf" srcId="{54122A70-E667-413D-94DF-51932686345C}" destId="{7786C4E8-1063-402B-8FE6-AED0AA0BC074}" srcOrd="1" destOrd="0" presId="urn:microsoft.com/office/officeart/2005/8/layout/hierarchy2"/>
    <dgm:cxn modelId="{B1EC1067-0840-405D-8C1C-C07461996F7F}" type="presParOf" srcId="{7786C4E8-1063-402B-8FE6-AED0AA0BC074}" destId="{6BAECBE7-C63A-481F-8C92-46ED9FE745C9}" srcOrd="0" destOrd="0" presId="urn:microsoft.com/office/officeart/2005/8/layout/hierarchy2"/>
    <dgm:cxn modelId="{4A7FE30D-9E77-4263-B595-844CFFC14DAF}" type="presParOf" srcId="{7786C4E8-1063-402B-8FE6-AED0AA0BC074}" destId="{68E37684-CA7A-4F0B-B7D3-26FC224809B1}" srcOrd="1" destOrd="0" presId="urn:microsoft.com/office/officeart/2005/8/layout/hierarchy2"/>
    <dgm:cxn modelId="{1394854F-AF59-4373-8D29-322A6C3BC1EF}" type="presParOf" srcId="{54122A70-E667-413D-94DF-51932686345C}" destId="{099E9A46-AB6E-4A3B-8EA7-367FDF83DC29}" srcOrd="2" destOrd="0" presId="urn:microsoft.com/office/officeart/2005/8/layout/hierarchy2"/>
    <dgm:cxn modelId="{A456DB5D-0DBC-48D4-AEED-E0EFD87D0F9C}" type="presParOf" srcId="{099E9A46-AB6E-4A3B-8EA7-367FDF83DC29}" destId="{09E49656-9AED-4EA1-B024-046A549C045B}" srcOrd="0" destOrd="0" presId="urn:microsoft.com/office/officeart/2005/8/layout/hierarchy2"/>
    <dgm:cxn modelId="{32198497-F6F2-4642-AA4A-3D9611738AFA}" type="presParOf" srcId="{54122A70-E667-413D-94DF-51932686345C}" destId="{30BAA4B9-13CF-49CB-B000-ED57D0AFFBAE}" srcOrd="3" destOrd="0" presId="urn:microsoft.com/office/officeart/2005/8/layout/hierarchy2"/>
    <dgm:cxn modelId="{66CD1A2D-393E-499C-A250-11B1C5111B2E}" type="presParOf" srcId="{30BAA4B9-13CF-49CB-B000-ED57D0AFFBAE}" destId="{1EFFFE69-D5FA-4460-AC18-E7C9E041EF2C}" srcOrd="0" destOrd="0" presId="urn:microsoft.com/office/officeart/2005/8/layout/hierarchy2"/>
    <dgm:cxn modelId="{9FA7468B-5C4B-4C3B-BB32-F4E88DE852C4}" type="presParOf" srcId="{30BAA4B9-13CF-49CB-B000-ED57D0AFFBAE}" destId="{5CF9566C-C0DC-41D5-8FD5-9476B79CB702}" srcOrd="1" destOrd="0" presId="urn:microsoft.com/office/officeart/2005/8/layout/hierarchy2"/>
    <dgm:cxn modelId="{69F33859-15BF-4490-A1B4-1EC394C2AAB9}" type="presParOf" srcId="{54122A70-E667-413D-94DF-51932686345C}" destId="{0E94DAD7-D9BC-4BBF-85AB-1BE8B4FE725A}" srcOrd="4" destOrd="0" presId="urn:microsoft.com/office/officeart/2005/8/layout/hierarchy2"/>
    <dgm:cxn modelId="{B4D24F46-9DA4-44AB-B391-007CFBF0593A}" type="presParOf" srcId="{0E94DAD7-D9BC-4BBF-85AB-1BE8B4FE725A}" destId="{A836EAC6-27CA-41A8-8B2C-CB368116A6C5}" srcOrd="0" destOrd="0" presId="urn:microsoft.com/office/officeart/2005/8/layout/hierarchy2"/>
    <dgm:cxn modelId="{9F9999CA-F934-4F36-9999-CCDCC59F7F68}" type="presParOf" srcId="{54122A70-E667-413D-94DF-51932686345C}" destId="{FDDD7889-B803-4D17-9FD7-5E23F0713759}" srcOrd="5" destOrd="0" presId="urn:microsoft.com/office/officeart/2005/8/layout/hierarchy2"/>
    <dgm:cxn modelId="{0C8CDBB0-7FC9-4433-BA98-2EA5E41DC3FA}" type="presParOf" srcId="{FDDD7889-B803-4D17-9FD7-5E23F0713759}" destId="{D03B1050-471A-4D40-BC63-A57BC281124E}" srcOrd="0" destOrd="0" presId="urn:microsoft.com/office/officeart/2005/8/layout/hierarchy2"/>
    <dgm:cxn modelId="{4F4D713C-E34A-4BB8-B75F-56D6E4FEFFAA}" type="presParOf" srcId="{FDDD7889-B803-4D17-9FD7-5E23F0713759}" destId="{F97BD078-3C3F-4805-88C7-5C71AD12B23D}" srcOrd="1" destOrd="0" presId="urn:microsoft.com/office/officeart/2005/8/layout/hierarchy2"/>
    <dgm:cxn modelId="{0354F35E-84BF-46D7-8935-43FA631FF85A}" type="presParOf" srcId="{54122A70-E667-413D-94DF-51932686345C}" destId="{6A10CB39-730C-41B5-8F5E-97B750C02335}" srcOrd="6" destOrd="0" presId="urn:microsoft.com/office/officeart/2005/8/layout/hierarchy2"/>
    <dgm:cxn modelId="{F056917E-808C-4E20-A7C0-A0A6BC9158C6}" type="presParOf" srcId="{6A10CB39-730C-41B5-8F5E-97B750C02335}" destId="{EC94ED5F-E686-4760-A892-777CC440BC03}" srcOrd="0" destOrd="0" presId="urn:microsoft.com/office/officeart/2005/8/layout/hierarchy2"/>
    <dgm:cxn modelId="{6E10E09F-36D6-4ED0-8CCF-3E68E5A625AB}" type="presParOf" srcId="{54122A70-E667-413D-94DF-51932686345C}" destId="{55769645-E893-4182-A6AB-7A8A2E260BDC}" srcOrd="7" destOrd="0" presId="urn:microsoft.com/office/officeart/2005/8/layout/hierarchy2"/>
    <dgm:cxn modelId="{694AC57B-4F4A-45D9-B2C3-4290659E78F7}" type="presParOf" srcId="{55769645-E893-4182-A6AB-7A8A2E260BDC}" destId="{E9434BA1-3170-4F91-80C1-15887EFA0170}" srcOrd="0" destOrd="0" presId="urn:microsoft.com/office/officeart/2005/8/layout/hierarchy2"/>
    <dgm:cxn modelId="{4EF69C80-B42C-4BF9-9FB0-93E9202BCF32}" type="presParOf" srcId="{55769645-E893-4182-A6AB-7A8A2E260BDC}" destId="{401396E0-18AC-496A-B412-FBB1198869E7}" srcOrd="1" destOrd="0" presId="urn:microsoft.com/office/officeart/2005/8/layout/hierarchy2"/>
    <dgm:cxn modelId="{936FDF47-1518-4CAD-B0E3-D7A29D27F45A}" type="presParOf" srcId="{54122A70-E667-413D-94DF-51932686345C}" destId="{608635E1-01F2-4604-9B38-648D9CC9DD6A}" srcOrd="8" destOrd="0" presId="urn:microsoft.com/office/officeart/2005/8/layout/hierarchy2"/>
    <dgm:cxn modelId="{3321B57D-B052-4936-AC1E-35C8DD4ECA85}" type="presParOf" srcId="{608635E1-01F2-4604-9B38-648D9CC9DD6A}" destId="{1502D2FF-7B89-4995-8164-2A128DB50FA1}" srcOrd="0" destOrd="0" presId="urn:microsoft.com/office/officeart/2005/8/layout/hierarchy2"/>
    <dgm:cxn modelId="{D392F1F6-D0E0-4938-8AA3-49A3D24FFBDC}" type="presParOf" srcId="{54122A70-E667-413D-94DF-51932686345C}" destId="{7F3E7B76-CBD6-4D57-BAD1-B4A6E908EBF6}" srcOrd="9" destOrd="0" presId="urn:microsoft.com/office/officeart/2005/8/layout/hierarchy2"/>
    <dgm:cxn modelId="{43928FF2-E90E-413B-A6FF-CBD571D83F68}" type="presParOf" srcId="{7F3E7B76-CBD6-4D57-BAD1-B4A6E908EBF6}" destId="{75E669F3-16FA-4FB6-AAF6-B4DEA341D6BC}" srcOrd="0" destOrd="0" presId="urn:microsoft.com/office/officeart/2005/8/layout/hierarchy2"/>
    <dgm:cxn modelId="{4330ED53-20BE-4429-AFF6-E1F1A1F7A734}" type="presParOf" srcId="{7F3E7B76-CBD6-4D57-BAD1-B4A6E908EBF6}" destId="{5F282C0E-3C39-4342-87F1-DBDFBE197267}" srcOrd="1" destOrd="0" presId="urn:microsoft.com/office/officeart/2005/8/layout/hierarchy2"/>
    <dgm:cxn modelId="{F3063424-19CB-4B0B-85FC-F627EF2F1DBA}" type="presParOf" srcId="{26C9BEAC-576B-4F16-9C4B-7CB72E7FBB9E}" destId="{264051A3-5C06-4AB7-BAAF-4D74AF561B81}" srcOrd="2" destOrd="0" presId="urn:microsoft.com/office/officeart/2005/8/layout/hierarchy2"/>
    <dgm:cxn modelId="{7190CF05-D057-4A17-856A-8C6EBEB4984E}" type="presParOf" srcId="{264051A3-5C06-4AB7-BAAF-4D74AF561B81}" destId="{F65805AD-9D18-475B-A093-8E0C88EE127E}" srcOrd="0" destOrd="0" presId="urn:microsoft.com/office/officeart/2005/8/layout/hierarchy2"/>
    <dgm:cxn modelId="{2F676A5A-DF88-49EC-9794-90D8B8CB52F4}" type="presParOf" srcId="{26C9BEAC-576B-4F16-9C4B-7CB72E7FBB9E}" destId="{5F63D6E9-2C3C-46EF-A675-96C14739AC45}" srcOrd="3" destOrd="0" presId="urn:microsoft.com/office/officeart/2005/8/layout/hierarchy2"/>
    <dgm:cxn modelId="{3A94F85A-C040-4C35-B53B-CC1317B416B8}" type="presParOf" srcId="{5F63D6E9-2C3C-46EF-A675-96C14739AC45}" destId="{0AE7A028-213F-4D17-8204-48602D746C15}" srcOrd="0" destOrd="0" presId="urn:microsoft.com/office/officeart/2005/8/layout/hierarchy2"/>
    <dgm:cxn modelId="{511D16AB-D57F-44D2-8C1A-DE346D8F07AC}" type="presParOf" srcId="{5F63D6E9-2C3C-46EF-A675-96C14739AC45}" destId="{CF446372-23A3-4FF7-9DF4-DA9FE6144C53}" srcOrd="1" destOrd="0" presId="urn:microsoft.com/office/officeart/2005/8/layout/hierarchy2"/>
    <dgm:cxn modelId="{86AFAA2E-BD01-47AF-9859-1A0AA6F8256A}" type="presParOf" srcId="{CF446372-23A3-4FF7-9DF4-DA9FE6144C53}" destId="{D108E894-C137-4A6E-9E40-F246F5A7FB86}" srcOrd="0" destOrd="0" presId="urn:microsoft.com/office/officeart/2005/8/layout/hierarchy2"/>
    <dgm:cxn modelId="{853AC754-769C-43B6-84A6-4F7E3AA0F7B3}" type="presParOf" srcId="{D108E894-C137-4A6E-9E40-F246F5A7FB86}" destId="{23AAD421-4F8A-4897-A108-DAF9548C3858}" srcOrd="0" destOrd="0" presId="urn:microsoft.com/office/officeart/2005/8/layout/hierarchy2"/>
    <dgm:cxn modelId="{8E921E71-794F-4FE2-8BF0-93FDADD404EB}" type="presParOf" srcId="{CF446372-23A3-4FF7-9DF4-DA9FE6144C53}" destId="{D1198BBE-6365-4339-B337-CB344977DAA0}" srcOrd="1" destOrd="0" presId="urn:microsoft.com/office/officeart/2005/8/layout/hierarchy2"/>
    <dgm:cxn modelId="{CF853BA5-694F-40C6-8FAE-08698E80A2FE}" type="presParOf" srcId="{D1198BBE-6365-4339-B337-CB344977DAA0}" destId="{C4D9F503-69CF-4A7B-8A5A-1E44DDE2DCC0}" srcOrd="0" destOrd="0" presId="urn:microsoft.com/office/officeart/2005/8/layout/hierarchy2"/>
    <dgm:cxn modelId="{95B3D21F-AC95-4803-A2EB-CC59541C769C}" type="presParOf" srcId="{D1198BBE-6365-4339-B337-CB344977DAA0}" destId="{1736F60E-260E-4F8B-9356-232DA2868C20}" srcOrd="1" destOrd="0" presId="urn:microsoft.com/office/officeart/2005/8/layout/hierarchy2"/>
    <dgm:cxn modelId="{B91B376F-70A5-4B16-999E-1C2ECA5AE8DC}" type="presParOf" srcId="{CF446372-23A3-4FF7-9DF4-DA9FE6144C53}" destId="{60F1A9AE-8D61-4DD0-AC18-6B0AE9E151BA}" srcOrd="2" destOrd="0" presId="urn:microsoft.com/office/officeart/2005/8/layout/hierarchy2"/>
    <dgm:cxn modelId="{4F92D48F-57B0-43B5-8FA7-5299A74DECA0}" type="presParOf" srcId="{60F1A9AE-8D61-4DD0-AC18-6B0AE9E151BA}" destId="{599519C9-C062-4293-B137-4D40D877365B}" srcOrd="0" destOrd="0" presId="urn:microsoft.com/office/officeart/2005/8/layout/hierarchy2"/>
    <dgm:cxn modelId="{18FBF9A9-EB0C-4147-8A61-66AE50D1789B}" type="presParOf" srcId="{CF446372-23A3-4FF7-9DF4-DA9FE6144C53}" destId="{B6199FB0-5158-4994-9897-E06BC04BCA7E}" srcOrd="3" destOrd="0" presId="urn:microsoft.com/office/officeart/2005/8/layout/hierarchy2"/>
    <dgm:cxn modelId="{9AC05B21-A173-4608-835D-E39A068B6B25}" type="presParOf" srcId="{B6199FB0-5158-4994-9897-E06BC04BCA7E}" destId="{398BB97B-92EA-4915-8F23-889D0B2254D1}" srcOrd="0" destOrd="0" presId="urn:microsoft.com/office/officeart/2005/8/layout/hierarchy2"/>
    <dgm:cxn modelId="{A820B8B5-8FC8-4A20-AA98-07568C56181D}" type="presParOf" srcId="{B6199FB0-5158-4994-9897-E06BC04BCA7E}" destId="{E5BB65BB-8180-41D0-B17F-5FB99B12AF71}" srcOrd="1" destOrd="0" presId="urn:microsoft.com/office/officeart/2005/8/layout/hierarchy2"/>
    <dgm:cxn modelId="{D4290915-A35F-4625-A30E-85B13C28FCAE}" type="presParOf" srcId="{CF446372-23A3-4FF7-9DF4-DA9FE6144C53}" destId="{D97EA622-0F01-4FE4-83EE-53064C8C4544}" srcOrd="4" destOrd="0" presId="urn:microsoft.com/office/officeart/2005/8/layout/hierarchy2"/>
    <dgm:cxn modelId="{09F1E77F-74AE-4D67-9DB9-E0965AC6306B}" type="presParOf" srcId="{D97EA622-0F01-4FE4-83EE-53064C8C4544}" destId="{E6016406-EDD5-4CD8-B153-CF0BB391ED84}" srcOrd="0" destOrd="0" presId="urn:microsoft.com/office/officeart/2005/8/layout/hierarchy2"/>
    <dgm:cxn modelId="{80E295C0-A45B-4146-9D03-C74DD0FC0D76}" type="presParOf" srcId="{CF446372-23A3-4FF7-9DF4-DA9FE6144C53}" destId="{87D99F26-D1D7-4F8E-B556-6A3246F9CC8C}" srcOrd="5" destOrd="0" presId="urn:microsoft.com/office/officeart/2005/8/layout/hierarchy2"/>
    <dgm:cxn modelId="{E9F90931-EF7F-4434-95CE-E4F04C06FE46}" type="presParOf" srcId="{87D99F26-D1D7-4F8E-B556-6A3246F9CC8C}" destId="{18B833DE-EF09-4AD6-AF7F-13B70F4369B0}" srcOrd="0" destOrd="0" presId="urn:microsoft.com/office/officeart/2005/8/layout/hierarchy2"/>
    <dgm:cxn modelId="{FACA9676-674B-4940-B3C4-6C3AB2410853}" type="presParOf" srcId="{87D99F26-D1D7-4F8E-B556-6A3246F9CC8C}" destId="{74022422-455C-4584-9773-E76F3F134A9A}" srcOrd="1" destOrd="0" presId="urn:microsoft.com/office/officeart/2005/8/layout/hierarchy2"/>
    <dgm:cxn modelId="{734DE5E1-CD40-4394-A7FB-63DBE8491182}" type="presParOf" srcId="{26C9BEAC-576B-4F16-9C4B-7CB72E7FBB9E}" destId="{9913971B-5858-4122-B634-BF17CE8913C9}" srcOrd="4" destOrd="0" presId="urn:microsoft.com/office/officeart/2005/8/layout/hierarchy2"/>
    <dgm:cxn modelId="{BCABBB8E-E91C-4772-8E11-C7270B3AB9E1}" type="presParOf" srcId="{9913971B-5858-4122-B634-BF17CE8913C9}" destId="{1BBF09CF-600B-4D5A-9634-826C64E598D5}" srcOrd="0" destOrd="0" presId="urn:microsoft.com/office/officeart/2005/8/layout/hierarchy2"/>
    <dgm:cxn modelId="{28852545-82DC-4C28-AE7E-D717D9AE88B2}" type="presParOf" srcId="{26C9BEAC-576B-4F16-9C4B-7CB72E7FBB9E}" destId="{EF32B803-6EE6-4499-BE3C-67DC4CC2BBF7}" srcOrd="5" destOrd="0" presId="urn:microsoft.com/office/officeart/2005/8/layout/hierarchy2"/>
    <dgm:cxn modelId="{93E07A42-56E3-4329-8128-57F58084987D}" type="presParOf" srcId="{EF32B803-6EE6-4499-BE3C-67DC4CC2BBF7}" destId="{D54DA8E2-F7B9-4495-8CDF-27BC990FEC5F}" srcOrd="0" destOrd="0" presId="urn:microsoft.com/office/officeart/2005/8/layout/hierarchy2"/>
    <dgm:cxn modelId="{737A0EE6-AE68-4C55-837A-7FCCE20962AA}" type="presParOf" srcId="{EF32B803-6EE6-4499-BE3C-67DC4CC2BBF7}" destId="{EE7CE263-4F01-4A6C-A213-1412C37A7314}" srcOrd="1" destOrd="0" presId="urn:microsoft.com/office/officeart/2005/8/layout/hierarchy2"/>
    <dgm:cxn modelId="{4C582A34-E0B7-47EB-9A7F-16483AF3D991}" type="presParOf" srcId="{EE7CE263-4F01-4A6C-A213-1412C37A7314}" destId="{3B46945E-7633-4345-943F-37BC8E8609F1}" srcOrd="0" destOrd="0" presId="urn:microsoft.com/office/officeart/2005/8/layout/hierarchy2"/>
    <dgm:cxn modelId="{8FDAF738-10C7-4160-910F-A286570CEB02}" type="presParOf" srcId="{3B46945E-7633-4345-943F-37BC8E8609F1}" destId="{48C3A65E-EF10-4B6C-B4E4-803023D692B6}" srcOrd="0" destOrd="0" presId="urn:microsoft.com/office/officeart/2005/8/layout/hierarchy2"/>
    <dgm:cxn modelId="{2BEF4B22-5E8A-4D65-8EFC-EBEE4DCE5A1F}" type="presParOf" srcId="{EE7CE263-4F01-4A6C-A213-1412C37A7314}" destId="{B9B1DE3F-DC3C-4994-A7AA-653F3F9213D6}" srcOrd="1" destOrd="0" presId="urn:microsoft.com/office/officeart/2005/8/layout/hierarchy2"/>
    <dgm:cxn modelId="{B2D84E33-5180-4395-91F7-CECA136BDF29}" type="presParOf" srcId="{B9B1DE3F-DC3C-4994-A7AA-653F3F9213D6}" destId="{BDF5AD9F-809B-44E5-B041-460CB8BCFDC6}" srcOrd="0" destOrd="0" presId="urn:microsoft.com/office/officeart/2005/8/layout/hierarchy2"/>
    <dgm:cxn modelId="{923169ED-A5FE-4227-8C5C-87CE7785D910}" type="presParOf" srcId="{B9B1DE3F-DC3C-4994-A7AA-653F3F9213D6}" destId="{F7D20561-8DAE-4F16-8C05-F953B366C917}" srcOrd="1" destOrd="0" presId="urn:microsoft.com/office/officeart/2005/8/layout/hierarchy2"/>
    <dgm:cxn modelId="{FCBF7E59-1955-45D1-AB87-18434BAA9230}" type="presParOf" srcId="{EE7CE263-4F01-4A6C-A213-1412C37A7314}" destId="{28727DDA-8694-49E0-BA42-9B48B9D3914C}" srcOrd="2" destOrd="0" presId="urn:microsoft.com/office/officeart/2005/8/layout/hierarchy2"/>
    <dgm:cxn modelId="{596C5881-CDCA-4EA5-9ACA-F141AE0563E5}" type="presParOf" srcId="{28727DDA-8694-49E0-BA42-9B48B9D3914C}" destId="{1540D91B-55A7-4B8B-B868-99ACC4AB7A37}" srcOrd="0" destOrd="0" presId="urn:microsoft.com/office/officeart/2005/8/layout/hierarchy2"/>
    <dgm:cxn modelId="{F8C12D75-09F7-4104-B08C-FA470E3E79D0}" type="presParOf" srcId="{EE7CE263-4F01-4A6C-A213-1412C37A7314}" destId="{35D137AF-F901-4AF6-B364-7CC78448BEF4}" srcOrd="3" destOrd="0" presId="urn:microsoft.com/office/officeart/2005/8/layout/hierarchy2"/>
    <dgm:cxn modelId="{11B330C5-F533-460B-BD96-7511BA5BADF5}" type="presParOf" srcId="{35D137AF-F901-4AF6-B364-7CC78448BEF4}" destId="{08EA5840-D604-41D4-86A7-F48A3FCEE085}" srcOrd="0" destOrd="0" presId="urn:microsoft.com/office/officeart/2005/8/layout/hierarchy2"/>
    <dgm:cxn modelId="{A19DE39D-42FA-4A3E-BA26-999EFEABF249}" type="presParOf" srcId="{35D137AF-F901-4AF6-B364-7CC78448BEF4}" destId="{997D0757-F641-4997-A041-1A2D3FDDF4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6EDEE-BE6C-4A10-8F4C-E9E7887B1982}">
      <dsp:nvSpPr>
        <dsp:cNvPr id="0" name=""/>
        <dsp:cNvSpPr/>
      </dsp:nvSpPr>
      <dsp:spPr>
        <a:xfrm>
          <a:off x="890897" y="2889"/>
          <a:ext cx="2075500" cy="563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Стадии ОЖЦ</a:t>
          </a:r>
          <a:endParaRPr lang="ru-RU" sz="2800" kern="1200" dirty="0"/>
        </a:p>
      </dsp:txBody>
      <dsp:txXfrm>
        <a:off x="890897" y="2889"/>
        <a:ext cx="2075500" cy="563150"/>
      </dsp:txXfrm>
    </dsp:sp>
    <dsp:sp modelId="{C7F005F2-64B6-43C6-91D7-66FA4B29BBE2}">
      <dsp:nvSpPr>
        <dsp:cNvPr id="0" name=""/>
        <dsp:cNvSpPr/>
      </dsp:nvSpPr>
      <dsp:spPr>
        <a:xfrm>
          <a:off x="1098447" y="566039"/>
          <a:ext cx="207550" cy="553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041"/>
              </a:lnTo>
              <a:lnTo>
                <a:pt x="207550" y="553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2E2FF-D0C1-4560-B7C5-BE3F3605CE09}">
      <dsp:nvSpPr>
        <dsp:cNvPr id="0" name=""/>
        <dsp:cNvSpPr/>
      </dsp:nvSpPr>
      <dsp:spPr>
        <a:xfrm>
          <a:off x="1305997" y="706826"/>
          <a:ext cx="1319212" cy="824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Определение цели и области действия</a:t>
          </a:r>
          <a:endParaRPr lang="ru-RU" sz="1400" kern="1200" dirty="0"/>
        </a:p>
      </dsp:txBody>
      <dsp:txXfrm>
        <a:off x="1305997" y="706826"/>
        <a:ext cx="1319212" cy="824507"/>
      </dsp:txXfrm>
    </dsp:sp>
    <dsp:sp modelId="{F1562694-D9BB-483F-BCC4-FA01F1F0D430}">
      <dsp:nvSpPr>
        <dsp:cNvPr id="0" name=""/>
        <dsp:cNvSpPr/>
      </dsp:nvSpPr>
      <dsp:spPr>
        <a:xfrm>
          <a:off x="1098447" y="566039"/>
          <a:ext cx="207550" cy="151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336"/>
              </a:lnTo>
              <a:lnTo>
                <a:pt x="207550" y="1518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C52BC-9AB6-4E9E-9FE3-ABE6360F75F4}">
      <dsp:nvSpPr>
        <dsp:cNvPr id="0" name=""/>
        <dsp:cNvSpPr/>
      </dsp:nvSpPr>
      <dsp:spPr>
        <a:xfrm>
          <a:off x="1305997" y="1672122"/>
          <a:ext cx="1319212" cy="824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Инвентаризационный анализ</a:t>
          </a:r>
          <a:endParaRPr lang="ru-RU" sz="1400" kern="1200" dirty="0"/>
        </a:p>
      </dsp:txBody>
      <dsp:txXfrm>
        <a:off x="1305997" y="1672122"/>
        <a:ext cx="1319212" cy="824507"/>
      </dsp:txXfrm>
    </dsp:sp>
    <dsp:sp modelId="{C69B29A0-41A9-414A-B388-8F05447AF8AC}">
      <dsp:nvSpPr>
        <dsp:cNvPr id="0" name=""/>
        <dsp:cNvSpPr/>
      </dsp:nvSpPr>
      <dsp:spPr>
        <a:xfrm>
          <a:off x="1098447" y="566039"/>
          <a:ext cx="207550" cy="2483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632"/>
              </a:lnTo>
              <a:lnTo>
                <a:pt x="207550" y="2483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68BB5-0065-4637-AE02-01A0C40B09B2}">
      <dsp:nvSpPr>
        <dsp:cNvPr id="0" name=""/>
        <dsp:cNvSpPr/>
      </dsp:nvSpPr>
      <dsp:spPr>
        <a:xfrm>
          <a:off x="1305997" y="2637417"/>
          <a:ext cx="1319212" cy="824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Оценка воздействия жизненного цикла</a:t>
          </a:r>
          <a:endParaRPr lang="ru-RU" sz="1400" kern="1200" dirty="0"/>
        </a:p>
      </dsp:txBody>
      <dsp:txXfrm>
        <a:off x="1305997" y="2637417"/>
        <a:ext cx="1319212" cy="824507"/>
      </dsp:txXfrm>
    </dsp:sp>
    <dsp:sp modelId="{0E2E7C2D-9972-4E1C-B365-48464B64E600}">
      <dsp:nvSpPr>
        <dsp:cNvPr id="0" name=""/>
        <dsp:cNvSpPr/>
      </dsp:nvSpPr>
      <dsp:spPr>
        <a:xfrm>
          <a:off x="1098447" y="566039"/>
          <a:ext cx="207550" cy="3448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927"/>
              </a:lnTo>
              <a:lnTo>
                <a:pt x="207550" y="3448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A40AF-2D42-40EE-ACF9-E67B8014A83B}">
      <dsp:nvSpPr>
        <dsp:cNvPr id="0" name=""/>
        <dsp:cNvSpPr/>
      </dsp:nvSpPr>
      <dsp:spPr>
        <a:xfrm>
          <a:off x="1305997" y="3602712"/>
          <a:ext cx="1319212" cy="824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Интерпретация жизненного цикла</a:t>
          </a:r>
          <a:endParaRPr lang="ru-RU" sz="1400" kern="1200" dirty="0"/>
        </a:p>
      </dsp:txBody>
      <dsp:txXfrm>
        <a:off x="1305997" y="3602712"/>
        <a:ext cx="1319212" cy="8245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04BCF3-6A75-4A62-8353-DA81C7332A81}">
      <dsp:nvSpPr>
        <dsp:cNvPr id="0" name=""/>
        <dsp:cNvSpPr/>
      </dsp:nvSpPr>
      <dsp:spPr>
        <a:xfrm>
          <a:off x="135569" y="2208200"/>
          <a:ext cx="1592564" cy="796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Eco-indicator 99</a:t>
          </a:r>
          <a:endParaRPr lang="ru-RU" sz="1600" kern="1200" dirty="0"/>
        </a:p>
      </dsp:txBody>
      <dsp:txXfrm>
        <a:off x="135569" y="2208200"/>
        <a:ext cx="1592564" cy="796282"/>
      </dsp:txXfrm>
    </dsp:sp>
    <dsp:sp modelId="{91C6825A-804B-4EC2-A843-6C6E5C3C6D6C}">
      <dsp:nvSpPr>
        <dsp:cNvPr id="0" name=""/>
        <dsp:cNvSpPr/>
      </dsp:nvSpPr>
      <dsp:spPr>
        <a:xfrm rot="19028398">
          <a:off x="1492851" y="2001088"/>
          <a:ext cx="1762536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762536" y="58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028398">
        <a:off x="2330055" y="1962830"/>
        <a:ext cx="88126" cy="88126"/>
      </dsp:txXfrm>
    </dsp:sp>
    <dsp:sp modelId="{6415571A-382F-42BA-AA15-A6B81D64FD28}">
      <dsp:nvSpPr>
        <dsp:cNvPr id="0" name=""/>
        <dsp:cNvSpPr/>
      </dsp:nvSpPr>
      <dsp:spPr>
        <a:xfrm>
          <a:off x="3020104" y="1078404"/>
          <a:ext cx="1316169" cy="658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Здоровье человека</a:t>
          </a:r>
          <a:endParaRPr lang="ru-RU" sz="1600" kern="1200" dirty="0"/>
        </a:p>
      </dsp:txBody>
      <dsp:txXfrm>
        <a:off x="3020104" y="1078404"/>
        <a:ext cx="1316169" cy="658084"/>
      </dsp:txXfrm>
    </dsp:sp>
    <dsp:sp modelId="{BDC6E234-F4A8-4B29-A61C-A50C6F5126BF}">
      <dsp:nvSpPr>
        <dsp:cNvPr id="0" name=""/>
        <dsp:cNvSpPr/>
      </dsp:nvSpPr>
      <dsp:spPr>
        <a:xfrm rot="19225430">
          <a:off x="4128842" y="825100"/>
          <a:ext cx="1809879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809879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225430">
        <a:off x="4988535" y="785659"/>
        <a:ext cx="90493" cy="90493"/>
      </dsp:txXfrm>
    </dsp:sp>
    <dsp:sp modelId="{6BAECBE7-C63A-481F-8C92-46ED9FE745C9}">
      <dsp:nvSpPr>
        <dsp:cNvPr id="0" name=""/>
        <dsp:cNvSpPr/>
      </dsp:nvSpPr>
      <dsp:spPr>
        <a:xfrm>
          <a:off x="5731290" y="7152"/>
          <a:ext cx="2013103" cy="4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Канцерогенные вещества</a:t>
          </a:r>
          <a:endParaRPr lang="ru-RU" sz="1400" kern="1200" dirty="0"/>
        </a:p>
      </dsp:txBody>
      <dsp:txXfrm>
        <a:off x="5731290" y="7152"/>
        <a:ext cx="2013103" cy="494428"/>
      </dsp:txXfrm>
    </dsp:sp>
    <dsp:sp modelId="{099E9A46-AB6E-4A3B-8EA7-367FDF83DC29}">
      <dsp:nvSpPr>
        <dsp:cNvPr id="0" name=""/>
        <dsp:cNvSpPr/>
      </dsp:nvSpPr>
      <dsp:spPr>
        <a:xfrm rot="20187044">
          <a:off x="4272905" y="1097642"/>
          <a:ext cx="1521752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521752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187044">
        <a:off x="4995738" y="1065404"/>
        <a:ext cx="76087" cy="76087"/>
      </dsp:txXfrm>
    </dsp:sp>
    <dsp:sp modelId="{1EFFFE69-D5FA-4460-AC18-E7C9E041EF2C}">
      <dsp:nvSpPr>
        <dsp:cNvPr id="0" name=""/>
        <dsp:cNvSpPr/>
      </dsp:nvSpPr>
      <dsp:spPr>
        <a:xfrm>
          <a:off x="5731290" y="552235"/>
          <a:ext cx="2020215" cy="4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Органические и неорганические респираторные вещества</a:t>
          </a:r>
          <a:endParaRPr lang="ru-RU" sz="1200" kern="1200" dirty="0"/>
        </a:p>
      </dsp:txBody>
      <dsp:txXfrm>
        <a:off x="5731290" y="552235"/>
        <a:ext cx="2020215" cy="494428"/>
      </dsp:txXfrm>
    </dsp:sp>
    <dsp:sp modelId="{0E94DAD7-D9BC-4BBF-85AB-1BE8B4FE725A}">
      <dsp:nvSpPr>
        <dsp:cNvPr id="0" name=""/>
        <dsp:cNvSpPr/>
      </dsp:nvSpPr>
      <dsp:spPr>
        <a:xfrm rot="21445066">
          <a:off x="4335565" y="1370183"/>
          <a:ext cx="1396434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396434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45066">
        <a:off x="4998871" y="1341079"/>
        <a:ext cx="69821" cy="69821"/>
      </dsp:txXfrm>
    </dsp:sp>
    <dsp:sp modelId="{D03B1050-471A-4D40-BC63-A57BC281124E}">
      <dsp:nvSpPr>
        <dsp:cNvPr id="0" name=""/>
        <dsp:cNvSpPr/>
      </dsp:nvSpPr>
      <dsp:spPr>
        <a:xfrm>
          <a:off x="5731290" y="1097319"/>
          <a:ext cx="2020215" cy="4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Изменение климата</a:t>
          </a:r>
          <a:endParaRPr lang="ru-RU" sz="1400" kern="1200" dirty="0"/>
        </a:p>
      </dsp:txBody>
      <dsp:txXfrm>
        <a:off x="5731290" y="1097319"/>
        <a:ext cx="2020215" cy="494428"/>
      </dsp:txXfrm>
    </dsp:sp>
    <dsp:sp modelId="{6A10CB39-730C-41B5-8F5E-97B750C02335}">
      <dsp:nvSpPr>
        <dsp:cNvPr id="0" name=""/>
        <dsp:cNvSpPr/>
      </dsp:nvSpPr>
      <dsp:spPr>
        <a:xfrm rot="1144023">
          <a:off x="4295785" y="1642725"/>
          <a:ext cx="1475993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475993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44023">
        <a:off x="4996882" y="1611631"/>
        <a:ext cx="73799" cy="73799"/>
      </dsp:txXfrm>
    </dsp:sp>
    <dsp:sp modelId="{E9434BA1-3170-4F91-80C1-15887EFA0170}">
      <dsp:nvSpPr>
        <dsp:cNvPr id="0" name=""/>
        <dsp:cNvSpPr/>
      </dsp:nvSpPr>
      <dsp:spPr>
        <a:xfrm>
          <a:off x="5731290" y="1642402"/>
          <a:ext cx="2041727" cy="4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Озоновый слой</a:t>
          </a:r>
          <a:endParaRPr lang="ru-RU" sz="1400" kern="1200" dirty="0"/>
        </a:p>
      </dsp:txBody>
      <dsp:txXfrm>
        <a:off x="5731290" y="1642402"/>
        <a:ext cx="2041727" cy="494428"/>
      </dsp:txXfrm>
    </dsp:sp>
    <dsp:sp modelId="{608635E1-01F2-4604-9B38-648D9CC9DD6A}">
      <dsp:nvSpPr>
        <dsp:cNvPr id="0" name=""/>
        <dsp:cNvSpPr/>
      </dsp:nvSpPr>
      <dsp:spPr>
        <a:xfrm rot="2182017">
          <a:off x="4167566" y="1915267"/>
          <a:ext cx="1732431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732431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82017">
        <a:off x="4990471" y="1877762"/>
        <a:ext cx="86621" cy="86621"/>
      </dsp:txXfrm>
    </dsp:sp>
    <dsp:sp modelId="{75E669F3-16FA-4FB6-AAF6-B4DEA341D6BC}">
      <dsp:nvSpPr>
        <dsp:cNvPr id="0" name=""/>
        <dsp:cNvSpPr/>
      </dsp:nvSpPr>
      <dsp:spPr>
        <a:xfrm>
          <a:off x="5731290" y="2187485"/>
          <a:ext cx="2063245" cy="4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Радиация</a:t>
          </a:r>
          <a:endParaRPr lang="ru-RU" sz="1400" kern="1200" dirty="0"/>
        </a:p>
      </dsp:txBody>
      <dsp:txXfrm>
        <a:off x="5731290" y="2187485"/>
        <a:ext cx="2063245" cy="494428"/>
      </dsp:txXfrm>
    </dsp:sp>
    <dsp:sp modelId="{264051A3-5C06-4AB7-BAAF-4D74AF561B81}">
      <dsp:nvSpPr>
        <dsp:cNvPr id="0" name=""/>
        <dsp:cNvSpPr/>
      </dsp:nvSpPr>
      <dsp:spPr>
        <a:xfrm rot="1212076">
          <a:off x="1686135" y="2836300"/>
          <a:ext cx="1365492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365492" y="58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12076">
        <a:off x="2334744" y="2807969"/>
        <a:ext cx="68274" cy="68274"/>
      </dsp:txXfrm>
    </dsp:sp>
    <dsp:sp modelId="{0AE7A028-213F-4D17-8204-48602D746C15}">
      <dsp:nvSpPr>
        <dsp:cNvPr id="0" name=""/>
        <dsp:cNvSpPr/>
      </dsp:nvSpPr>
      <dsp:spPr>
        <a:xfrm>
          <a:off x="3009628" y="2709737"/>
          <a:ext cx="1257990" cy="736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Качество экосистемы</a:t>
          </a:r>
          <a:endParaRPr lang="ru-RU" sz="1600" kern="1200" dirty="0"/>
        </a:p>
      </dsp:txBody>
      <dsp:txXfrm>
        <a:off x="3009628" y="2709737"/>
        <a:ext cx="1257990" cy="736269"/>
      </dsp:txXfrm>
    </dsp:sp>
    <dsp:sp modelId="{D108E894-C137-4A6E-9E40-F246F5A7FB86}">
      <dsp:nvSpPr>
        <dsp:cNvPr id="0" name=""/>
        <dsp:cNvSpPr/>
      </dsp:nvSpPr>
      <dsp:spPr>
        <a:xfrm rot="21371326">
          <a:off x="4265987" y="3023021"/>
          <a:ext cx="1475694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475694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371326">
        <a:off x="4966942" y="2991935"/>
        <a:ext cx="73784" cy="73784"/>
      </dsp:txXfrm>
    </dsp:sp>
    <dsp:sp modelId="{C4D9F503-69CF-4A7B-8A5A-1E44DDE2DCC0}">
      <dsp:nvSpPr>
        <dsp:cNvPr id="0" name=""/>
        <dsp:cNvSpPr/>
      </dsp:nvSpPr>
      <dsp:spPr>
        <a:xfrm>
          <a:off x="5740050" y="2732569"/>
          <a:ext cx="2063360" cy="49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Экотоксичность</a:t>
          </a:r>
          <a:endParaRPr lang="ru-RU" sz="1400" kern="1200" dirty="0"/>
        </a:p>
      </dsp:txBody>
      <dsp:txXfrm>
        <a:off x="5740050" y="2732569"/>
        <a:ext cx="2063360" cy="494428"/>
      </dsp:txXfrm>
    </dsp:sp>
    <dsp:sp modelId="{60F1A9AE-8D61-4DD0-AC18-6B0AE9E151BA}">
      <dsp:nvSpPr>
        <dsp:cNvPr id="0" name=""/>
        <dsp:cNvSpPr/>
      </dsp:nvSpPr>
      <dsp:spPr>
        <a:xfrm rot="1024469">
          <a:off x="4234140" y="3295083"/>
          <a:ext cx="1519118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519118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24469">
        <a:off x="4955722" y="3262911"/>
        <a:ext cx="75955" cy="75955"/>
      </dsp:txXfrm>
    </dsp:sp>
    <dsp:sp modelId="{398BB97B-92EA-4915-8F23-889D0B2254D1}">
      <dsp:nvSpPr>
        <dsp:cNvPr id="0" name=""/>
        <dsp:cNvSpPr/>
      </dsp:nvSpPr>
      <dsp:spPr>
        <a:xfrm>
          <a:off x="5719781" y="3299167"/>
          <a:ext cx="2065575" cy="449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Землепользование</a:t>
          </a:r>
          <a:endParaRPr lang="ru-RU" sz="1400" kern="1200" dirty="0"/>
        </a:p>
      </dsp:txBody>
      <dsp:txXfrm>
        <a:off x="5719781" y="3299167"/>
        <a:ext cx="2065575" cy="449480"/>
      </dsp:txXfrm>
    </dsp:sp>
    <dsp:sp modelId="{D97EA622-0F01-4FE4-83EE-53064C8C4544}">
      <dsp:nvSpPr>
        <dsp:cNvPr id="0" name=""/>
        <dsp:cNvSpPr/>
      </dsp:nvSpPr>
      <dsp:spPr>
        <a:xfrm rot="2009101">
          <a:off x="4123739" y="3550353"/>
          <a:ext cx="1733809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733809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009101">
        <a:off x="4947298" y="3512814"/>
        <a:ext cx="86690" cy="86690"/>
      </dsp:txXfrm>
    </dsp:sp>
    <dsp:sp modelId="{18B833DE-EF09-4AD6-AF7F-13B70F4369B0}">
      <dsp:nvSpPr>
        <dsp:cNvPr id="0" name=""/>
        <dsp:cNvSpPr/>
      </dsp:nvSpPr>
      <dsp:spPr>
        <a:xfrm>
          <a:off x="5713668" y="3809707"/>
          <a:ext cx="2087094" cy="449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Закисление</a:t>
          </a:r>
          <a:r>
            <a:rPr lang="en-US" sz="1400" kern="1200" dirty="0" smtClean="0"/>
            <a:t>/</a:t>
          </a:r>
          <a:r>
            <a:rPr lang="ru-RU" sz="1400" kern="1200" dirty="0" smtClean="0"/>
            <a:t>эвтрофикация</a:t>
          </a:r>
          <a:endParaRPr lang="ru-RU" sz="1400" kern="1200" dirty="0"/>
        </a:p>
      </dsp:txBody>
      <dsp:txXfrm>
        <a:off x="5713668" y="3809707"/>
        <a:ext cx="2087094" cy="449480"/>
      </dsp:txXfrm>
    </dsp:sp>
    <dsp:sp modelId="{9913971B-5858-4122-B634-BF17CE8913C9}">
      <dsp:nvSpPr>
        <dsp:cNvPr id="0" name=""/>
        <dsp:cNvSpPr/>
      </dsp:nvSpPr>
      <dsp:spPr>
        <a:xfrm rot="3424684">
          <a:off x="1179738" y="3608915"/>
          <a:ext cx="2402586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2402586" y="58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424684">
        <a:off x="2320967" y="3554656"/>
        <a:ext cx="120129" cy="120129"/>
      </dsp:txXfrm>
    </dsp:sp>
    <dsp:sp modelId="{D54DA8E2-F7B9-4495-8CDF-27BC990FEC5F}">
      <dsp:nvSpPr>
        <dsp:cNvPr id="0" name=""/>
        <dsp:cNvSpPr/>
      </dsp:nvSpPr>
      <dsp:spPr>
        <a:xfrm>
          <a:off x="3033929" y="4294058"/>
          <a:ext cx="1316169" cy="658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Ресурсы</a:t>
          </a:r>
          <a:endParaRPr lang="ru-RU" sz="1400" kern="1200" dirty="0"/>
        </a:p>
      </dsp:txBody>
      <dsp:txXfrm>
        <a:off x="3033929" y="4294058"/>
        <a:ext cx="1316169" cy="658084"/>
      </dsp:txXfrm>
    </dsp:sp>
    <dsp:sp modelId="{3B46945E-7633-4345-943F-37BC8E8609F1}">
      <dsp:nvSpPr>
        <dsp:cNvPr id="0" name=""/>
        <dsp:cNvSpPr/>
      </dsp:nvSpPr>
      <dsp:spPr>
        <a:xfrm rot="21378794">
          <a:off x="4348680" y="4573211"/>
          <a:ext cx="1371141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371141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378794">
        <a:off x="4999972" y="4544738"/>
        <a:ext cx="68557" cy="68557"/>
      </dsp:txXfrm>
    </dsp:sp>
    <dsp:sp modelId="{BDF5AD9F-809B-44E5-B041-460CB8BCFDC6}">
      <dsp:nvSpPr>
        <dsp:cNvPr id="0" name=""/>
        <dsp:cNvSpPr/>
      </dsp:nvSpPr>
      <dsp:spPr>
        <a:xfrm>
          <a:off x="5718403" y="4310193"/>
          <a:ext cx="2087911" cy="449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Минералы</a:t>
          </a:r>
          <a:endParaRPr lang="ru-RU" sz="1400" kern="1200" dirty="0"/>
        </a:p>
      </dsp:txBody>
      <dsp:txXfrm>
        <a:off x="5718403" y="4310193"/>
        <a:ext cx="2087911" cy="449480"/>
      </dsp:txXfrm>
    </dsp:sp>
    <dsp:sp modelId="{28727DDA-8694-49E0-BA42-9B48B9D3914C}">
      <dsp:nvSpPr>
        <dsp:cNvPr id="0" name=""/>
        <dsp:cNvSpPr/>
      </dsp:nvSpPr>
      <dsp:spPr>
        <a:xfrm rot="915712">
          <a:off x="4324905" y="4805340"/>
          <a:ext cx="1428748" cy="11612"/>
        </a:xfrm>
        <a:custGeom>
          <a:avLst/>
          <a:gdLst/>
          <a:ahLst/>
          <a:cxnLst/>
          <a:rect l="0" t="0" r="0" b="0"/>
          <a:pathLst>
            <a:path>
              <a:moveTo>
                <a:pt x="0" y="5806"/>
              </a:moveTo>
              <a:lnTo>
                <a:pt x="1428748" y="58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15712">
        <a:off x="5003561" y="4775427"/>
        <a:ext cx="71437" cy="71437"/>
      </dsp:txXfrm>
    </dsp:sp>
    <dsp:sp modelId="{08EA5840-D604-41D4-86A7-F48A3FCEE085}">
      <dsp:nvSpPr>
        <dsp:cNvPr id="0" name=""/>
        <dsp:cNvSpPr/>
      </dsp:nvSpPr>
      <dsp:spPr>
        <a:xfrm>
          <a:off x="5728460" y="4774451"/>
          <a:ext cx="2098663" cy="449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Ископаемое топливо</a:t>
          </a:r>
          <a:endParaRPr lang="ru-RU" sz="1400" kern="1200" dirty="0"/>
        </a:p>
      </dsp:txBody>
      <dsp:txXfrm>
        <a:off x="5728460" y="4774451"/>
        <a:ext cx="2098663" cy="449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06A2-8A27-45A2-875A-25165DDA3BD5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9E29-6578-4D27-9581-41B7063C0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7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9C50B-B3F2-4BFB-A874-D5C478E47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222CDC-50F3-4AF7-894A-D6C24482C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599E66-1DDA-430A-8E85-3DC8CBE9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3BF376-72DA-4844-AD85-30F106DB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3D4964-1EC2-45A1-9996-3D79B323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92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58A049-4C41-4C41-A884-F3CD6B97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2D320E5-51F0-4F06-8D78-090C79A32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490A58-4D6A-4093-A127-83DFF2EAB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084B1D-DB25-469F-9E73-A4A05857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77998D-CB9E-4E99-9BD0-FCE14832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CA3AB0-E92E-45D3-8855-D4C618AB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48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37CC7-19C7-4DFA-AC69-3FF61944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8F08A3-DCB4-47CE-8EF5-327D92867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F13B18-041A-4677-87B7-A100F52C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152916-E7CA-466D-B1F2-51DA3FDC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2DBA52-E89D-40EC-87B2-BC0D4A65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22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026B1E-79B0-422C-8F66-2B0823681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B6046C-3296-46A3-A2B6-BE7A2248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5A8590-5CF7-4D0B-870F-F7A761C8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028D2F-01B9-4C71-8ED1-3602548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8ED488-B73A-450F-B634-2CEE0A79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3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AFE30-487B-44DB-B565-BED9215B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694A89-92F3-4F10-BDC4-A065F822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CDA7C1-A365-47B4-B800-2E016D92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69FB0B-26DE-4A11-88FF-235F1F0B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E9DCBE-CFF1-46EB-BB98-22F4BF05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7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 userDrawn="1"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3D5D03-27DA-4514-8B69-8476AA68B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6089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 userDrawn="1"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9838" y="6300132"/>
            <a:ext cx="3658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Заголовок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презентации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 userDrawn="1"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79095" y="6300132"/>
            <a:ext cx="1606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Фамилия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</a:rPr>
              <a:t>Имя Отчество</a:t>
            </a:r>
          </a:p>
        </p:txBody>
      </p:sp>
    </p:spTree>
    <p:extLst>
      <p:ext uri="{BB962C8B-B14F-4D97-AF65-F5344CB8AC3E}">
        <p14:creationId xmlns="" xmlns:p14="http://schemas.microsoft.com/office/powerpoint/2010/main" val="326281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DE13A4-CBF7-4F30-AF2B-5078533F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A96BAC-E64A-4704-8259-B40EAEE6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DFDDB0-6F75-4280-AC4B-6356948A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C7BAA7-5741-4FF5-BFF5-86F95C36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4B2EC6-97E0-4AA9-9885-0274D0BA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38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061E3-410D-42D9-B060-4D3CDF7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ADD71D-8F13-45DA-8690-1272F9A20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2BB27B8-1CAE-49A8-8760-E97A4BA2F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A49002-0B66-4C2C-B3C9-A32C92BA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1A587C-6BFB-45FD-A336-CCC753BF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71717A-B6CF-4AB8-8FA1-92A09A58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5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A4AF5E-5BD0-4013-AD2D-45375E6E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106179-8E39-4215-B3F2-A263D4DAD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424E905-094F-4905-872A-195EED4A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1DFEB88-2E6A-4B34-AF6D-5B72F1A15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D930BC-9F01-4675-8559-AA824AE4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9C47DC2-94DC-48D7-8D7F-CEBE0350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CAF0087-289E-4D06-A244-B3FAE756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49095BB-DE52-44AE-AF86-8034A334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5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FD680-4A78-4497-9E9A-F46408DE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43A66B0-D1D3-42B6-8F67-DA5483FB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650BA5C-D1E7-4545-A9BF-AF102D39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70285B-A567-4657-9291-0A8AF43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87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2649092-2A40-413E-9872-46EFD7D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F70D65-B926-4EC1-BCA7-E0528481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045747-BAFE-4925-9A7E-E735131F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81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C8F6C4-2819-456C-8F92-B738F5A4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D5E2EA-8DE5-4175-BF03-EC67B94A0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1CD8E9-A10D-4CF2-8131-68284F612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A2BFB4-BFC4-42CA-993E-968B3E81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C3C299-E79C-434F-8480-49E36C06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6D8647-2026-4B4F-B35D-5B1035D0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11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FC47D-80F8-474C-BE6C-EB2FE5F4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4A7601-D99D-4F95-A762-6A99E16BD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E6D8DC-F5E8-4140-A5C4-0067076B8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16A5-F219-400B-9196-82D4485DFC8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16587F-BCDF-4ACA-A628-74910D677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E81EC6-81DC-4A74-9ECF-B9CE1EC2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2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4E60B7-0969-4099-9B3E-074B7F77B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0661"/>
            <a:ext cx="12173737" cy="68366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9DAFEAE-77A6-4ADD-A7FF-356B8BFC3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744" y="4512535"/>
            <a:ext cx="6665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Оценка жизненного цикла наилучших доступных технологий тушения кокса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329BE8A-4F41-4726-9982-BC34AECD64BF}"/>
              </a:ext>
            </a:extLst>
          </p:cNvPr>
          <p:cNvSpPr/>
          <p:nvPr/>
        </p:nvSpPr>
        <p:spPr>
          <a:xfrm>
            <a:off x="4115558" y="5601916"/>
            <a:ext cx="80764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Докладчик: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магистрант  Института естественных и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точных наук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ЮУрГУ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Бондаренко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Кирилл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Алексеевич</a:t>
            </a:r>
            <a:endParaRPr lang="ru-RU" alt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Научный руководитель: к.х.н., доцент кафедры экологии и химической технологии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естественных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точных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 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ЮУрГУ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Крупнова Татьяна Георгиевна</a:t>
            </a:r>
            <a:endParaRPr lang="ru-RU" alt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82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236689"/>
            <a:ext cx="533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объем исследования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490010" y="1093570"/>
          <a:ext cx="3857295" cy="443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283779" y="998483"/>
            <a:ext cx="8946282" cy="50554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данного исследования -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жизненного цикла коксохимического производства с использованием различных технологий тушения кокса.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Оценка жизненного цикла в исследовании проведена в соответствии стандартам ГОСТ Р ИСО 14040 "Экологический менеджмент. Оценка жизненного цикла. Принципы и структура»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Функциональная единица, выбранная в работе,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производство 1 т металлургического кокса.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132" y="6260498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031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284223" y="286869"/>
            <a:ext cx="7464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SimaPro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9.1.1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077F9006-648F-4854-86CC-F61984A25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15999" y="1121119"/>
            <a:ext cx="19157376" cy="4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247888" y="935915"/>
          <a:ext cx="10112188" cy="523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3905" y="6267916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4272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307579"/>
            <a:ext cx="1186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Инвентаризация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807780" y="1870838"/>
          <a:ext cx="8933793" cy="34999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77931"/>
                <a:gridCol w="2977931"/>
                <a:gridCol w="2977931"/>
              </a:tblGrid>
              <a:tr h="43749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Инвентаризация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Производство кокса с использованием технологии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мокрого тушения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сухого тушения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Каменный уголь</a:t>
                      </a:r>
                      <a:r>
                        <a:rPr lang="en-US" sz="1400"/>
                        <a:t>, </a:t>
                      </a:r>
                      <a:r>
                        <a:rPr lang="ru-RU" sz="1400"/>
                        <a:t>кг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1320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1340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Вода</a:t>
                      </a:r>
                      <a:r>
                        <a:rPr lang="en-US" sz="1400" dirty="0"/>
                        <a:t>, </a:t>
                      </a:r>
                      <a:r>
                        <a:rPr lang="ru-RU" sz="1400" dirty="0"/>
                        <a:t>кг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2480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2500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Пар</a:t>
                      </a:r>
                      <a:r>
                        <a:rPr lang="en-US" sz="1400"/>
                        <a:t>, </a:t>
                      </a:r>
                      <a:r>
                        <a:rPr lang="ru-RU" sz="1400"/>
                        <a:t>кг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Коксовый газ</a:t>
                      </a:r>
                      <a:r>
                        <a:rPr lang="en-US" sz="1400"/>
                        <a:t>, </a:t>
                      </a:r>
                      <a:r>
                        <a:rPr lang="ru-RU" sz="1400"/>
                        <a:t>м</a:t>
                      </a:r>
                      <a:r>
                        <a:rPr lang="ru-RU" sz="1400" baseline="30000"/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215,8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215,8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r>
                        <a:rPr lang="en-US" sz="1400" baseline="-25000"/>
                        <a:t>2</a:t>
                      </a:r>
                      <a:r>
                        <a:rPr lang="en-US" sz="1400"/>
                        <a:t>, </a:t>
                      </a:r>
                      <a:r>
                        <a:rPr lang="ru-RU" sz="1400"/>
                        <a:t>нм</a:t>
                      </a:r>
                      <a:r>
                        <a:rPr lang="ru-RU" sz="1400" baseline="30000"/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1,31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Электричество</a:t>
                      </a:r>
                      <a:r>
                        <a:rPr lang="en-US" sz="1400"/>
                        <a:t>, </a:t>
                      </a:r>
                      <a:r>
                        <a:rPr lang="ru-RU" sz="1400"/>
                        <a:t>кВт·ч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33</a:t>
                      </a:r>
                      <a:r>
                        <a:rPr lang="en-US" sz="1400" dirty="0"/>
                        <a:t>,55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37</a:t>
                      </a:r>
                      <a:r>
                        <a:rPr lang="en-US" sz="1400" smtClean="0"/>
                        <a:t>,</a:t>
                      </a:r>
                      <a:r>
                        <a:rPr lang="ru-RU" sz="1400" smtClean="0"/>
                        <a:t>56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599" y="6264166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27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286559"/>
            <a:ext cx="1186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обсуждения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Мокрое нормал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164" y="861849"/>
            <a:ext cx="9576000" cy="2448000"/>
          </a:xfrm>
          <a:prstGeom prst="rect">
            <a:avLst/>
          </a:prstGeom>
        </p:spPr>
      </p:pic>
      <p:pic>
        <p:nvPicPr>
          <p:cNvPr id="7" name="Рисунок 6" descr="Сухое нормал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595" y="3457903"/>
            <a:ext cx="9574815" cy="24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3490" y="3342290"/>
            <a:ext cx="8108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Рис. 1. График нормализации результата оценки ущерба при технологии мокрого тушения</a:t>
            </a:r>
            <a:endParaRPr lang="ru-RU" sz="16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02979" y="5914725"/>
            <a:ext cx="8219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Рис. 2. График нормализации результата оценки ущерба при технологии сухого тушения.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4581" y="6271008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7241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оцентное сравнение много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165" y="915737"/>
            <a:ext cx="9576000" cy="3015133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177158" y="4282967"/>
            <a:ext cx="10131972" cy="210732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Технология мокрого тушения обозначается как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CWQ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(от англ.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Coke wet quenching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Технология сухого тушения обозначается как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CDQ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(от англ.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Coke dry quenching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76552" y="3885088"/>
            <a:ext cx="9154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3. Категории воздействия 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производства кокса с использованием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 технологий тушения кокса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111" y="6260499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286559"/>
            <a:ext cx="1186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обсуждения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13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равнение нормал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492" y="893379"/>
            <a:ext cx="9576000" cy="2448000"/>
          </a:xfrm>
          <a:prstGeom prst="rect">
            <a:avLst/>
          </a:prstGeom>
        </p:spPr>
      </p:pic>
      <p:pic>
        <p:nvPicPr>
          <p:cNvPr id="14" name="Рисунок 13" descr="C:\Users\Иван\Desktop\КОНФЕРЕНЦИЯ\исправленные\газ сравнение вей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226" y="3480369"/>
            <a:ext cx="9576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29102" y="3322408"/>
            <a:ext cx="8895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4. График нормализации по категориям ущерба при использовании методов мокрого и сухого тушения кокса.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671145" y="5886929"/>
            <a:ext cx="8597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5. График взвешивания показывает изменение при использовании газа для производства электроэнергии.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6622" y="6260499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286559"/>
            <a:ext cx="1186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обсуждения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24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320772"/>
            <a:ext cx="236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7656" y="1135116"/>
            <a:ext cx="11813628" cy="5202621"/>
          </a:xfrm>
          <a:prstGeom prst="rect">
            <a:avLst/>
          </a:prstGeom>
        </p:spPr>
        <p:txBody>
          <a:bodyPr/>
          <a:lstStyle/>
          <a:p>
            <a:pPr marR="0" lvl="0" indent="-252000" algn="just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Использование технологии сухого тушения кокса позволяет сократить выбросы загрязняющих веществ в атмосферу, образующихся при мокром тушении. Также можно порекомендовать переход городского ТЭЦ на природный газ для производства электроэнергии, поскольку этот вариант является более безопасным для здоровья человека.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2520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Перспективы</a:t>
            </a:r>
            <a:r>
              <a:rPr lang="ru-RU" sz="2800" noProof="0" dirty="0" smtClean="0"/>
              <a:t> </a:t>
            </a:r>
            <a:r>
              <a:rPr lang="ru-RU" sz="2800" dirty="0" smtClean="0"/>
              <a:t>исследования – сравнение углеродного следа технологий мокрого и сухого тушения кокса.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149" y="6261138"/>
            <a:ext cx="538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2184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A8AB67-58B3-4FD5-87C5-DAE547746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0668"/>
            <a:ext cx="12173712" cy="6836664"/>
          </a:xfrm>
          <a:prstGeom prst="rect">
            <a:avLst/>
          </a:prstGeom>
        </p:spPr>
      </p:pic>
      <p:sp>
        <p:nvSpPr>
          <p:cNvPr id="5" name="Прямоугольник 6">
            <a:extLst>
              <a:ext uri="{FF2B5EF4-FFF2-40B4-BE49-F238E27FC236}">
                <a16:creationId xmlns="" xmlns:a16="http://schemas.microsoft.com/office/drawing/2014/main" id="{BFC1A485-5D0B-4FD4-8EB5-27C6FD65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293" y="4574611"/>
            <a:ext cx="4105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</a:rPr>
              <a:t>Спасибо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</a:rPr>
              <a:t>за внимание!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096183-CFD4-452D-8CF0-CD3A0CF3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230" y="5943036"/>
            <a:ext cx="371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www.susu.ru</a:t>
            </a:r>
            <a:endParaRPr lang="ru-RU" alt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389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336</Words>
  <Application>Microsoft Office PowerPoint</Application>
  <PresentationFormat>Произвольный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55</cp:revision>
  <dcterms:created xsi:type="dcterms:W3CDTF">2018-09-07T11:09:03Z</dcterms:created>
  <dcterms:modified xsi:type="dcterms:W3CDTF">2021-12-05T07:50:23Z</dcterms:modified>
</cp:coreProperties>
</file>