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3" r:id="rId3"/>
    <p:sldId id="264" r:id="rId4"/>
    <p:sldId id="259" r:id="rId5"/>
    <p:sldId id="266" r:id="rId6"/>
    <p:sldId id="267" r:id="rId7"/>
    <p:sldId id="265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E180C-DCD2-4810-AF30-C60DFF10742E}" type="datetimeFigureOut">
              <a:rPr lang="ru-RU" smtClean="0"/>
              <a:pPr/>
              <a:t>02.01.2009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8E313-5753-4987-B00C-E4B876F50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8E313-5753-4987-B00C-E4B876F50DE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02.01.2009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476672"/>
            <a:ext cx="4429156" cy="3456384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практика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формирования юридико-экологических компетенций у школьников на региональном материале (опыт учебного пособия «Юридическая экология для детей старшего школьного возраста»)  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149080"/>
            <a:ext cx="4716016" cy="1494498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Батурина Ирина Валерьевна, </a:t>
            </a:r>
          </a:p>
          <a:p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к.ист.н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старший преподаватель кафедры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философии ИСГН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ЮУрГУ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trike="sngStrike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Pictures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960439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Актуальность проекта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559850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Возрастающая антропогенная нагрузка на окружающую среду Челябинской области создает угрозу сокращения численности объектов животного и растительного мира.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Наблюдается: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инертность и сопротивление изменениям в сфере природоохранной деятельности;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низкий уровень экологической культуры населения региона.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dqja3h2I21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348880"/>
            <a:ext cx="5256584" cy="2574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Формирование юридико-экологических компетенций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эко-правосознания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детей старшего школьного возраста по средствам изучения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учебного пособия.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/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User\Pictures\img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12976"/>
            <a:ext cx="4464496" cy="309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9361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Преимущества создания учебного пособия</a:t>
            </a:r>
            <a:endParaRPr lang="ru-RU" sz="3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3528" y="1412776"/>
            <a:ext cx="4032448" cy="446449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R="0" lvl="0" algn="just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chemeClr val="tx2"/>
              </a:buClr>
              <a:buSzPct val="73000"/>
              <a:buFontTx/>
              <a:buChar char="-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формирование у детей старшего школьного возраста экологической грамотности в формате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междисциплинарности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прикладной направленности;</a:t>
            </a:r>
          </a:p>
          <a:p>
            <a:pPr marR="0" lvl="0" algn="just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Clr>
                <a:schemeClr val="tx2"/>
              </a:buClr>
              <a:buSzPct val="73000"/>
              <a:buFontTx/>
              <a:buChar char="-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популярность и доступность изложения, привлечение конкретных наглядных примеров, повышающих интерес, понимание и эффективность усвоения материала у школьников.</a:t>
            </a:r>
          </a:p>
          <a:p>
            <a:pPr marR="0" lvl="0" algn="just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chemeClr val="tx2"/>
              </a:buClr>
              <a:buSzPct val="73000"/>
              <a:buFontTx/>
              <a:buChar char="-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0000"/>
              </a:lnSpc>
              <a:buClr>
                <a:schemeClr val="tx2"/>
              </a:buClr>
              <a:buSzPct val="73000"/>
              <a:buFontTx/>
              <a:buChar char="-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0000"/>
              </a:lnSpc>
              <a:buClr>
                <a:schemeClr val="tx2"/>
              </a:buClr>
              <a:buSzPct val="73000"/>
              <a:buFontTx/>
              <a:buChar char="-"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Содержимое 10" descr="Cbp8sGNR2t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556792"/>
            <a:ext cx="2985983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239000" cy="116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700" dirty="0" smtClean="0"/>
              <a:t>Реализация </a:t>
            </a:r>
            <a:r>
              <a:rPr lang="ru-RU" sz="2700" dirty="0" smtClean="0"/>
              <a:t>эколого-правовых </a:t>
            </a:r>
            <a:r>
              <a:rPr lang="ru-RU" sz="2700" dirty="0" smtClean="0"/>
              <a:t>компетенций через опыт создания юридического пособия осуществляется сквозь призму следующих компонентов: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мотивационный: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пособии разбирается понятие правовой ответственности за вред, нанесенный ОС, через эти знания у детей школьного возраста актуализируется потребность в безопасности, сохранения жизни и здоровья,  стремление сохранить и защитить природу;</a:t>
            </a:r>
          </a:p>
          <a:p>
            <a:pPr algn="just">
              <a:buFontTx/>
              <a:buChar char="-"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когнитивный: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представлен объемный материал по федеральному, региональному и местному законодательству о природоохранной деятельности в РФ, это позволяет  сформировать у школьника систему эколого-юридических знаний и способов мышления;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28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практически-деятельностный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предложена навигационная система по решению конкретных прикладных юридико-экологических проблем, что позволяет обучающемуся принять непосредственное участие в выявлении и решении эколого-правовых ситуаций;</a:t>
            </a:r>
          </a:p>
          <a:p>
            <a:pPr algn="just"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эмоционально-волевой: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представлены актуальные, общественно-резонансные региональные юридические прецеденты, которые позволяют осмыслить локальную экологическую ситуацию и сформировать свое эмоциональное отношение к проблеме;  </a:t>
            </a:r>
          </a:p>
          <a:p>
            <a:pPr algn="just">
              <a:buFontTx/>
              <a:buChar char="-"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ценностно-смысловой: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целом пособие вносит вклад в систему ценностного ориентирования школьника, понимания смыслов экологической деятельности, осознание необходимости сохранения природной среды, как важнейшей компоненты для жизни.</a:t>
            </a: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Изучение законов РФ и Челябинской области о природоохранной деятельности и ответственности за их нарушение через  доступную форму изложения учебного пособия позволит задать ориентацию подрастающего поколения на бережное и уважительное отношение к природе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z6I6yGmz5f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140968"/>
            <a:ext cx="6192688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72390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Спасибо за внимание!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pic>
        <p:nvPicPr>
          <p:cNvPr id="4" name="Содержимое 3" descr="rZz1jTVMEh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2564904"/>
            <a:ext cx="6768752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1816</TotalTime>
  <Words>295</Words>
  <Application>Microsoft Office PowerPoint</Application>
  <PresentationFormat>Экран (4:3)</PresentationFormat>
  <Paragraphs>54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    практика формирования юридико-экологических компетенций у школьников на региональном материале (опыт учебного пособия «Юридическая экология для детей старшего школьного возраста»)  </vt:lpstr>
      <vt:lpstr>Актуальность проекта</vt:lpstr>
      <vt:lpstr>Цель проекта</vt:lpstr>
      <vt:lpstr>Преимущества создания учебного пособия</vt:lpstr>
      <vt:lpstr>      Реализация эколого-правовых компетенций через опыт создания юридического пособия осуществляется сквозь призму следующих компонентов:</vt:lpstr>
      <vt:lpstr>Слайд 6</vt:lpstr>
      <vt:lpstr>Результат:</vt:lpstr>
      <vt:lpstr>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Учебное пособие для детей старшего школьного возраста «Юридическая экология: Краснокнижные животные»</dc:title>
  <dc:creator>Пользователь</dc:creator>
  <cp:lastModifiedBy>1</cp:lastModifiedBy>
  <cp:revision>195</cp:revision>
  <dcterms:created xsi:type="dcterms:W3CDTF">2021-04-22T13:06:23Z</dcterms:created>
  <dcterms:modified xsi:type="dcterms:W3CDTF">2009-01-02T03:18:36Z</dcterms:modified>
</cp:coreProperties>
</file>